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2.xml" ContentType="application/vnd.openxmlformats-officedocument.presentationml.notesSlide+xml"/>
  <Override PartName="/ppt/tags/tag4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61" r:id="rId5"/>
    <p:sldId id="266" r:id="rId6"/>
    <p:sldId id="275" r:id="rId7"/>
    <p:sldId id="263" r:id="rId8"/>
    <p:sldId id="334" r:id="rId9"/>
    <p:sldId id="335" r:id="rId10"/>
    <p:sldId id="336" r:id="rId11"/>
    <p:sldId id="337" r:id="rId12"/>
    <p:sldId id="358" r:id="rId13"/>
    <p:sldId id="338" r:id="rId14"/>
    <p:sldId id="340" r:id="rId15"/>
    <p:sldId id="341" r:id="rId16"/>
    <p:sldId id="342" r:id="rId17"/>
    <p:sldId id="343" r:id="rId18"/>
    <p:sldId id="344" r:id="rId19"/>
    <p:sldId id="345" r:id="rId20"/>
    <p:sldId id="346" r:id="rId21"/>
    <p:sldId id="348" r:id="rId22"/>
    <p:sldId id="347" r:id="rId23"/>
    <p:sldId id="349" r:id="rId24"/>
    <p:sldId id="350" r:id="rId25"/>
    <p:sldId id="351" r:id="rId26"/>
    <p:sldId id="352" r:id="rId27"/>
    <p:sldId id="353" r:id="rId28"/>
    <p:sldId id="355" r:id="rId29"/>
    <p:sldId id="354" r:id="rId30"/>
    <p:sldId id="356" r:id="rId31"/>
    <p:sldId id="357" r:id="rId32"/>
    <p:sldId id="326" r:id="rId33"/>
    <p:sldId id="332"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8FE156D-7DFF-4B69-97BB-FEBD76C1A011}">
          <p14:sldIdLst>
            <p14:sldId id="261"/>
            <p14:sldId id="266"/>
          </p14:sldIdLst>
        </p14:section>
        <p14:section name="L'État" id="{966AE102-1119-47A5-A3C2-B8396AB0450B}">
          <p14:sldIdLst>
            <p14:sldId id="275"/>
            <p14:sldId id="263"/>
            <p14:sldId id="334"/>
            <p14:sldId id="335"/>
            <p14:sldId id="336"/>
          </p14:sldIdLst>
        </p14:section>
        <p14:section name="L'État et la justice" id="{8BFB996E-3B07-482C-A96A-1D14B7CDDE18}">
          <p14:sldIdLst>
            <p14:sldId id="337"/>
            <p14:sldId id="358"/>
            <p14:sldId id="338"/>
            <p14:sldId id="340"/>
            <p14:sldId id="341"/>
            <p14:sldId id="342"/>
            <p14:sldId id="343"/>
          </p14:sldIdLst>
        </p14:section>
        <p14:section name="L'État et la justice" id="{961B4F2D-8DA0-4E56-AA9E-48D668135C2D}">
          <p14:sldIdLst>
            <p14:sldId id="344"/>
            <p14:sldId id="345"/>
            <p14:sldId id="346"/>
            <p14:sldId id="348"/>
            <p14:sldId id="347"/>
            <p14:sldId id="349"/>
            <p14:sldId id="350"/>
            <p14:sldId id="351"/>
            <p14:sldId id="352"/>
            <p14:sldId id="353"/>
            <p14:sldId id="355"/>
            <p14:sldId id="354"/>
            <p14:sldId id="356"/>
            <p14:sldId id="357"/>
            <p14:sldId id="326"/>
            <p14:sldId id="3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43E30-9CF1-4970-815F-0EA602BEADB3}" v="15" dt="2022-12-19T20:53:06.799"/>
    <p1510:client id="{19982B63-ED7F-F0F6-6C08-FE820BE5846E}" v="30" dt="2022-12-23T20:37:34.676"/>
    <p1510:client id="{752DDBBE-CF3E-8795-4DF8-26AF6CE90C52}" v="2" dt="2022-12-20T21:31:13.316"/>
    <p1510:client id="{FAB97996-42EC-FB80-4219-E48F41E1EB6E}" v="9" dt="2022-12-23T20:34:18.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1"/>
    <p:restoredTop sz="59812" autoAdjust="0"/>
  </p:normalViewPr>
  <p:slideViewPr>
    <p:cSldViewPr snapToGrid="0" snapToObjects="1" showGuides="1">
      <p:cViewPr varScale="1">
        <p:scale>
          <a:sx n="49" d="100"/>
          <a:sy n="49" d="100"/>
        </p:scale>
        <p:origin x="144" y="53"/>
      </p:cViewPr>
      <p:guideLst/>
    </p:cSldViewPr>
  </p:slideViewPr>
  <p:notesTextViewPr>
    <p:cViewPr>
      <p:scale>
        <a:sx n="1" d="1"/>
        <a:sy n="1" d="1"/>
      </p:scale>
      <p:origin x="0" y="-1829"/>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Bélanger-Baillargeon" userId="S::kim.belanger-baillargeon@educaloi.qc.ca::61e8c17a-4f44-4a20-848f-58a57c92f1ad" providerId="AD" clId="Web-{19982B63-ED7F-F0F6-6C08-FE820BE5846E}"/>
    <pc:docChg chg="addSld modSld modSection">
      <pc:chgData name="Kim Bélanger-Baillargeon" userId="S::kim.belanger-baillargeon@educaloi.qc.ca::61e8c17a-4f44-4a20-848f-58a57c92f1ad" providerId="AD" clId="Web-{19982B63-ED7F-F0F6-6C08-FE820BE5846E}" dt="2022-12-23T20:37:34.676" v="27"/>
      <pc:docMkLst>
        <pc:docMk/>
      </pc:docMkLst>
      <pc:sldChg chg="addSp delSp modSp new modNotes">
        <pc:chgData name="Kim Bélanger-Baillargeon" userId="S::kim.belanger-baillargeon@educaloi.qc.ca::61e8c17a-4f44-4a20-848f-58a57c92f1ad" providerId="AD" clId="Web-{19982B63-ED7F-F0F6-6C08-FE820BE5846E}" dt="2022-12-23T20:37:34.676" v="27"/>
        <pc:sldMkLst>
          <pc:docMk/>
          <pc:sldMk cId="3147177938" sldId="358"/>
        </pc:sldMkLst>
        <pc:spChg chg="del">
          <ac:chgData name="Kim Bélanger-Baillargeon" userId="S::kim.belanger-baillargeon@educaloi.qc.ca::61e8c17a-4f44-4a20-848f-58a57c92f1ad" providerId="AD" clId="Web-{19982B63-ED7F-F0F6-6C08-FE820BE5846E}" dt="2022-12-23T20:36:11.202" v="1"/>
          <ac:spMkLst>
            <pc:docMk/>
            <pc:sldMk cId="3147177938" sldId="358"/>
            <ac:spMk id="2" creationId="{73AF38E1-C50D-B7D2-FE8B-DCD0F389331C}"/>
          </ac:spMkLst>
        </pc:spChg>
        <pc:spChg chg="add del">
          <ac:chgData name="Kim Bélanger-Baillargeon" userId="S::kim.belanger-baillargeon@educaloi.qc.ca::61e8c17a-4f44-4a20-848f-58a57c92f1ad" providerId="AD" clId="Web-{19982B63-ED7F-F0F6-6C08-FE820BE5846E}" dt="2022-12-23T20:37:08.909" v="23"/>
          <ac:spMkLst>
            <pc:docMk/>
            <pc:sldMk cId="3147177938" sldId="358"/>
            <ac:spMk id="3" creationId="{6E9CCDD0-0C41-27FF-AF84-F1304EE26741}"/>
          </ac:spMkLst>
        </pc:spChg>
        <pc:spChg chg="del">
          <ac:chgData name="Kim Bélanger-Baillargeon" userId="S::kim.belanger-baillargeon@educaloi.qc.ca::61e8c17a-4f44-4a20-848f-58a57c92f1ad" providerId="AD" clId="Web-{19982B63-ED7F-F0F6-6C08-FE820BE5846E}" dt="2022-12-23T20:36:12.452" v="2"/>
          <ac:spMkLst>
            <pc:docMk/>
            <pc:sldMk cId="3147177938" sldId="358"/>
            <ac:spMk id="4" creationId="{605622AF-95C6-786D-9510-1D68E0BCB4CD}"/>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5" creationId="{31712E0A-63B0-633D-5AA4-73F138EB3429}"/>
          </ac:spMkLst>
        </pc:spChg>
        <pc:spChg chg="add del">
          <ac:chgData name="Kim Bélanger-Baillargeon" userId="S::kim.belanger-baillargeon@educaloi.qc.ca::61e8c17a-4f44-4a20-848f-58a57c92f1ad" providerId="AD" clId="Web-{19982B63-ED7F-F0F6-6C08-FE820BE5846E}" dt="2022-12-23T20:36:44.845" v="11"/>
          <ac:spMkLst>
            <pc:docMk/>
            <pc:sldMk cId="3147177938" sldId="358"/>
            <ac:spMk id="8" creationId="{5CB48EEE-C56D-418B-851C-DB5538561493}"/>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9" creationId="{41FFFB7E-D08F-30BF-CAAC-77F5D1150067}"/>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10" creationId="{FE6573FE-57DA-D499-CA47-6C7E6B2DA55B}"/>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11" creationId="{1EF2C483-2529-D09E-4983-0F5456572F2D}"/>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12" creationId="{AA57147F-2CCD-BFCE-0252-26104E3A6F9A}"/>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13" creationId="{A06A5DCA-BD2B-6691-AE6E-36E3314F032B}"/>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24" creationId="{CA8C479E-4B26-A03A-EB45-CF0492161D92}"/>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25" creationId="{93C820A1-7C92-7D8C-FCEF-76804FF39F38}"/>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26" creationId="{C95EB966-1308-0E4D-2532-834CF3DD5B29}"/>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27" creationId="{3F94CA02-7392-44FE-29FA-7567FD9E7360}"/>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28" creationId="{1BAB80FE-56A9-B25B-CB4D-3E77F2B84D3C}"/>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29" creationId="{B2E36FF8-42FD-C58A-C135-062FA5F0C178}"/>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0" creationId="{9E385798-B49A-7DAF-E197-602971E8DB99}"/>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1" creationId="{25E3E53C-4085-029F-8EF5-C756CA678BF7}"/>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2" creationId="{2677D420-0CB9-0EEA-1A4A-3C26E8815AB9}"/>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3" creationId="{C440B3D2-821C-B64E-8E43-5A29F5400754}"/>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4" creationId="{A4BE58D8-8150-0A88-DB28-179967E2F540}"/>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5" creationId="{4D287C65-C9FD-76E0-656F-65C5AA7397CF}"/>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6" creationId="{A4803ACC-FBE2-FA43-AC54-A54228C31B3A}"/>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7" creationId="{B0D30555-65EB-AC70-0BE8-F2FA5E57783D}"/>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8" creationId="{3BC1077D-CF4E-7CB0-6952-389C6BC1FE8C}"/>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39" creationId="{1A3D3708-5E73-E185-40FE-7A12C4FCD942}"/>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40" creationId="{2765E28F-BC98-5F23-822F-2FD603904E3D}"/>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41" creationId="{1D21626E-46F0-7BDC-5A5D-A7BCED346722}"/>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42" creationId="{734E584E-21F8-7B59-9FF4-780846FBB40B}"/>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43" creationId="{BD5C58AD-7510-A1E3-7731-0F1E06259B82}"/>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44" creationId="{6DABA6BF-1667-93AD-71F6-C2FFB4B24128}"/>
          </ac:spMkLst>
        </pc:spChg>
        <pc:spChg chg="add">
          <ac:chgData name="Kim Bélanger-Baillargeon" userId="S::kim.belanger-baillargeon@educaloi.qc.ca::61e8c17a-4f44-4a20-848f-58a57c92f1ad" providerId="AD" clId="Web-{19982B63-ED7F-F0F6-6C08-FE820BE5846E}" dt="2022-12-23T20:36:16.968" v="4"/>
          <ac:spMkLst>
            <pc:docMk/>
            <pc:sldMk cId="3147177938" sldId="358"/>
            <ac:spMk id="45" creationId="{A1D7146A-99BF-557B-4251-DE681C38E9A8}"/>
          </ac:spMkLst>
        </pc:spChg>
        <pc:spChg chg="add del">
          <ac:chgData name="Kim Bélanger-Baillargeon" userId="S::kim.belanger-baillargeon@educaloi.qc.ca::61e8c17a-4f44-4a20-848f-58a57c92f1ad" providerId="AD" clId="Web-{19982B63-ED7F-F0F6-6C08-FE820BE5846E}" dt="2022-12-23T20:36:56.393" v="17"/>
          <ac:spMkLst>
            <pc:docMk/>
            <pc:sldMk cId="3147177938" sldId="358"/>
            <ac:spMk id="46" creationId="{31712E0A-63B0-633D-5AA4-73F138EB3429}"/>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49" creationId="{5CB48EEE-C56D-418B-851C-DB5538561493}"/>
          </ac:spMkLst>
        </pc:spChg>
        <pc:spChg chg="add del">
          <ac:chgData name="Kim Bélanger-Baillargeon" userId="S::kim.belanger-baillargeon@educaloi.qc.ca::61e8c17a-4f44-4a20-848f-58a57c92f1ad" providerId="AD" clId="Web-{19982B63-ED7F-F0F6-6C08-FE820BE5846E}" dt="2022-12-23T20:36:53.268" v="15"/>
          <ac:spMkLst>
            <pc:docMk/>
            <pc:sldMk cId="3147177938" sldId="358"/>
            <ac:spMk id="50" creationId="{41FFFB7E-D08F-30BF-CAAC-77F5D1150067}"/>
          </ac:spMkLst>
        </pc:spChg>
        <pc:spChg chg="add mod">
          <ac:chgData name="Kim Bélanger-Baillargeon" userId="S::kim.belanger-baillargeon@educaloi.qc.ca::61e8c17a-4f44-4a20-848f-58a57c92f1ad" providerId="AD" clId="Web-{19982B63-ED7F-F0F6-6C08-FE820BE5846E}" dt="2022-12-23T20:37:05.128" v="22" actId="20577"/>
          <ac:spMkLst>
            <pc:docMk/>
            <pc:sldMk cId="3147177938" sldId="358"/>
            <ac:spMk id="51" creationId="{FE6573FE-57DA-D499-CA47-6C7E6B2DA55B}"/>
          </ac:spMkLst>
        </pc:spChg>
        <pc:spChg chg="add del">
          <ac:chgData name="Kim Bélanger-Baillargeon" userId="S::kim.belanger-baillargeon@educaloi.qc.ca::61e8c17a-4f44-4a20-848f-58a57c92f1ad" providerId="AD" clId="Web-{19982B63-ED7F-F0F6-6C08-FE820BE5846E}" dt="2022-12-23T20:36:57.690" v="18"/>
          <ac:spMkLst>
            <pc:docMk/>
            <pc:sldMk cId="3147177938" sldId="358"/>
            <ac:spMk id="52" creationId="{1EF2C483-2529-D09E-4983-0F5456572F2D}"/>
          </ac:spMkLst>
        </pc:spChg>
        <pc:spChg chg="add del">
          <ac:chgData name="Kim Bélanger-Baillargeon" userId="S::kim.belanger-baillargeon@educaloi.qc.ca::61e8c17a-4f44-4a20-848f-58a57c92f1ad" providerId="AD" clId="Web-{19982B63-ED7F-F0F6-6C08-FE820BE5846E}" dt="2022-12-23T20:36:49.064" v="13"/>
          <ac:spMkLst>
            <pc:docMk/>
            <pc:sldMk cId="3147177938" sldId="358"/>
            <ac:spMk id="53" creationId="{AA57147F-2CCD-BFCE-0252-26104E3A6F9A}"/>
          </ac:spMkLst>
        </pc:spChg>
        <pc:spChg chg="add del">
          <ac:chgData name="Kim Bélanger-Baillargeon" userId="S::kim.belanger-baillargeon@educaloi.qc.ca::61e8c17a-4f44-4a20-848f-58a57c92f1ad" providerId="AD" clId="Web-{19982B63-ED7F-F0F6-6C08-FE820BE5846E}" dt="2022-12-23T20:37:00.768" v="19"/>
          <ac:spMkLst>
            <pc:docMk/>
            <pc:sldMk cId="3147177938" sldId="358"/>
            <ac:spMk id="54" creationId="{A06A5DCA-BD2B-6691-AE6E-36E3314F032B}"/>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65" creationId="{CA8C479E-4B26-A03A-EB45-CF0492161D92}"/>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66" creationId="{93C820A1-7C92-7D8C-FCEF-76804FF39F38}"/>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67" creationId="{C95EB966-1308-0E4D-2532-834CF3DD5B29}"/>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68" creationId="{3F94CA02-7392-44FE-29FA-7567FD9E7360}"/>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69" creationId="{1BAB80FE-56A9-B25B-CB4D-3E77F2B84D3C}"/>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0" creationId="{B2E36FF8-42FD-C58A-C135-062FA5F0C178}"/>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1" creationId="{9E385798-B49A-7DAF-E197-602971E8DB99}"/>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2" creationId="{25E3E53C-4085-029F-8EF5-C756CA678BF7}"/>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3" creationId="{2677D420-0CB9-0EEA-1A4A-3C26E8815AB9}"/>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4" creationId="{C440B3D2-821C-B64E-8E43-5A29F5400754}"/>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5" creationId="{A4BE58D8-8150-0A88-DB28-179967E2F540}"/>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6" creationId="{4D287C65-C9FD-76E0-656F-65C5AA7397CF}"/>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7" creationId="{A4803ACC-FBE2-FA43-AC54-A54228C31B3A}"/>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8" creationId="{B0D30555-65EB-AC70-0BE8-F2FA5E57783D}"/>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79" creationId="{3BC1077D-CF4E-7CB0-6952-389C6BC1FE8C}"/>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80" creationId="{1A3D3708-5E73-E185-40FE-7A12C4FCD942}"/>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81" creationId="{2765E28F-BC98-5F23-822F-2FD603904E3D}"/>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82" creationId="{1D21626E-46F0-7BDC-5A5D-A7BCED346722}"/>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83" creationId="{734E584E-21F8-7B59-9FF4-780846FBB40B}"/>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84" creationId="{BD5C58AD-7510-A1E3-7731-0F1E06259B82}"/>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85" creationId="{6DABA6BF-1667-93AD-71F6-C2FFB4B24128}"/>
          </ac:spMkLst>
        </pc:spChg>
        <pc:spChg chg="add">
          <ac:chgData name="Kim Bélanger-Baillargeon" userId="S::kim.belanger-baillargeon@educaloi.qc.ca::61e8c17a-4f44-4a20-848f-58a57c92f1ad" providerId="AD" clId="Web-{19982B63-ED7F-F0F6-6C08-FE820BE5846E}" dt="2022-12-23T20:36:20.219" v="5"/>
          <ac:spMkLst>
            <pc:docMk/>
            <pc:sldMk cId="3147177938" sldId="358"/>
            <ac:spMk id="86" creationId="{A1D7146A-99BF-557B-4251-DE681C38E9A8}"/>
          </ac:spMkLst>
        </pc:spChg>
        <pc:spChg chg="add del">
          <ac:chgData name="Kim Bélanger-Baillargeon" userId="S::kim.belanger-baillargeon@educaloi.qc.ca::61e8c17a-4f44-4a20-848f-58a57c92f1ad" providerId="AD" clId="Web-{19982B63-ED7F-F0F6-6C08-FE820BE5846E}" dt="2022-12-23T20:36:54.924" v="16"/>
          <ac:spMkLst>
            <pc:docMk/>
            <pc:sldMk cId="3147177938" sldId="358"/>
            <ac:spMk id="87" creationId="{D1BDE11B-F172-74E9-8EA7-499BD7636278}"/>
          </ac:spMkLst>
        </pc:spChg>
        <pc:spChg chg="add del">
          <ac:chgData name="Kim Bélanger-Baillargeon" userId="S::kim.belanger-baillargeon@educaloi.qc.ca::61e8c17a-4f44-4a20-848f-58a57c92f1ad" providerId="AD" clId="Web-{19982B63-ED7F-F0F6-6C08-FE820BE5846E}" dt="2022-12-23T20:36:43.658" v="10"/>
          <ac:spMkLst>
            <pc:docMk/>
            <pc:sldMk cId="3147177938" sldId="358"/>
            <ac:spMk id="90" creationId="{DA10DBFE-1196-F082-E56C-4F7B8D7FB4B5}"/>
          </ac:spMkLst>
        </pc:spChg>
        <pc:spChg chg="add del">
          <ac:chgData name="Kim Bélanger-Baillargeon" userId="S::kim.belanger-baillargeon@educaloi.qc.ca::61e8c17a-4f44-4a20-848f-58a57c92f1ad" providerId="AD" clId="Web-{19982B63-ED7F-F0F6-6C08-FE820BE5846E}" dt="2022-12-23T20:36:51.236" v="14"/>
          <ac:spMkLst>
            <pc:docMk/>
            <pc:sldMk cId="3147177938" sldId="358"/>
            <ac:spMk id="91" creationId="{EB6971B9-06FF-F848-5EED-14CF404F9D4B}"/>
          </ac:spMkLst>
        </pc:spChg>
        <pc:spChg chg="add del">
          <ac:chgData name="Kim Bélanger-Baillargeon" userId="S::kim.belanger-baillargeon@educaloi.qc.ca::61e8c17a-4f44-4a20-848f-58a57c92f1ad" providerId="AD" clId="Web-{19982B63-ED7F-F0F6-6C08-FE820BE5846E}" dt="2022-12-23T20:37:02.565" v="20"/>
          <ac:spMkLst>
            <pc:docMk/>
            <pc:sldMk cId="3147177938" sldId="358"/>
            <ac:spMk id="92" creationId="{EE1B539F-2750-1071-1D01-D3B4B2275454}"/>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93" creationId="{012E32D2-D794-F988-A99B-5BEE0574586F}"/>
          </ac:spMkLst>
        </pc:spChg>
        <pc:spChg chg="add del">
          <ac:chgData name="Kim Bélanger-Baillargeon" userId="S::kim.belanger-baillargeon@educaloi.qc.ca::61e8c17a-4f44-4a20-848f-58a57c92f1ad" providerId="AD" clId="Web-{19982B63-ED7F-F0F6-6C08-FE820BE5846E}" dt="2022-12-23T20:36:47.970" v="12"/>
          <ac:spMkLst>
            <pc:docMk/>
            <pc:sldMk cId="3147177938" sldId="358"/>
            <ac:spMk id="94" creationId="{E18B04C8-1289-5A9E-22B7-E8D0AE23768C}"/>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95" creationId="{8FD4E703-A4AE-C4B0-89DE-8B3930C8C0E4}"/>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06" creationId="{19E3A8FB-D70A-F986-A5FE-27656E89370A}"/>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07" creationId="{FE3BB618-A0D8-EFA5-D001-4DB873C5E9D1}"/>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08" creationId="{1D5213E6-6DB4-8EAA-53A9-F4382996C757}"/>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09" creationId="{36B88898-D329-719B-284E-E92B5A75558E}"/>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0" creationId="{433C4061-A703-1AD1-7DDA-CB63ADD579F1}"/>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1" creationId="{5F8DA072-EC8A-D792-BEA2-D667A1511E96}"/>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2" creationId="{04F84F9A-5830-09D6-9611-C906A09D0F7D}"/>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3" creationId="{CD91883D-53B1-0199-CC85-812F0BEFF616}"/>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4" creationId="{AE34CE5C-C7D4-70AF-1516-89981F224BA9}"/>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5" creationId="{E483CC7B-70B8-71FA-1EBC-C7D0B6EEABBC}"/>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6" creationId="{73966E41-438A-85C2-FEBB-4266856F3597}"/>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7" creationId="{F97C1B5A-5E4B-4391-5115-F802293AB752}"/>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8" creationId="{D3A6B620-B009-F604-FB60-1E61770EFBC3}"/>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19" creationId="{44ABCE63-9532-85C1-1A1D-3EBC0BE59648}"/>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20" creationId="{93592191-2837-2064-A504-A2EA675F766E}"/>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21" creationId="{14973991-F56C-7A0A-2C27-CF4D2B8449C6}"/>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22" creationId="{5684FD55-5B31-EFBF-D9BA-A4A7C1A1073E}"/>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23" creationId="{786C642E-E5A0-B815-8EDC-64E0B5A5A0C5}"/>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24" creationId="{0C8707DC-4B8D-66FD-D46F-4F2627927139}"/>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25" creationId="{29E2711C-0DD3-CBBB-D4B9-BA79F3DF6C97}"/>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26" creationId="{45BBCB95-E12B-FA01-2E09-930CCCFC4B9F}"/>
          </ac:spMkLst>
        </pc:spChg>
        <pc:spChg chg="add">
          <ac:chgData name="Kim Bélanger-Baillargeon" userId="S::kim.belanger-baillargeon@educaloi.qc.ca::61e8c17a-4f44-4a20-848f-58a57c92f1ad" providerId="AD" clId="Web-{19982B63-ED7F-F0F6-6C08-FE820BE5846E}" dt="2022-12-23T20:36:24.266" v="6"/>
          <ac:spMkLst>
            <pc:docMk/>
            <pc:sldMk cId="3147177938" sldId="358"/>
            <ac:spMk id="127" creationId="{D3BC2E86-39CD-8067-2E38-3A4B7E4F696C}"/>
          </ac:spMkLst>
        </pc:spChg>
        <pc:grpChg chg="add">
          <ac:chgData name="Kim Bélanger-Baillargeon" userId="S::kim.belanger-baillargeon@educaloi.qc.ca::61e8c17a-4f44-4a20-848f-58a57c92f1ad" providerId="AD" clId="Web-{19982B63-ED7F-F0F6-6C08-FE820BE5846E}" dt="2022-12-23T20:36:16.968" v="4"/>
          <ac:grpSpMkLst>
            <pc:docMk/>
            <pc:sldMk cId="3147177938" sldId="358"/>
            <ac:grpSpMk id="6" creationId="{B4F7E11C-FF70-80B7-B14E-B1307099D41B}"/>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7" creationId="{6E372B87-D992-C93D-6873-F87273C184D9}"/>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14" creationId="{E6A60BD5-BC09-BC6D-6A3A-2665134DB3B4}"/>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15" creationId="{B9119784-F744-FDE4-EFD6-A3A6387BDF64}"/>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16" creationId="{CD07110B-1AD2-034E-19B9-21C5EB82066E}"/>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17" creationId="{D8032285-53DD-B86D-FCC2-5840EB2C8251}"/>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18" creationId="{F5B74365-89A3-FDD3-635C-3519491057B4}"/>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19" creationId="{507D1B85-51D4-47A5-2F0B-84A3D0CE9C35}"/>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20" creationId="{AAEBEEDF-E3C4-9DB7-CAF1-1E4E1F5477AC}"/>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21" creationId="{2388CEF4-360B-5AC3-088D-E8AE4896F66A}"/>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22" creationId="{2B6CB61A-7FE1-2D33-5DA8-D60D4FCD337A}"/>
          </ac:grpSpMkLst>
        </pc:grpChg>
        <pc:grpChg chg="add">
          <ac:chgData name="Kim Bélanger-Baillargeon" userId="S::kim.belanger-baillargeon@educaloi.qc.ca::61e8c17a-4f44-4a20-848f-58a57c92f1ad" providerId="AD" clId="Web-{19982B63-ED7F-F0F6-6C08-FE820BE5846E}" dt="2022-12-23T20:36:16.968" v="4"/>
          <ac:grpSpMkLst>
            <pc:docMk/>
            <pc:sldMk cId="3147177938" sldId="358"/>
            <ac:grpSpMk id="23" creationId="{067E8810-848E-44E4-6332-AF4FC3CE1C6D}"/>
          </ac:grpSpMkLst>
        </pc:grpChg>
        <pc:grpChg chg="add del">
          <ac:chgData name="Kim Bélanger-Baillargeon" userId="S::kim.belanger-baillargeon@educaloi.qc.ca::61e8c17a-4f44-4a20-848f-58a57c92f1ad" providerId="AD" clId="Web-{19982B63-ED7F-F0F6-6C08-FE820BE5846E}" dt="2022-12-23T20:37:34.676" v="27"/>
          <ac:grpSpMkLst>
            <pc:docMk/>
            <pc:sldMk cId="3147177938" sldId="358"/>
            <ac:grpSpMk id="47" creationId="{B4F7E11C-FF70-80B7-B14E-B1307099D41B}"/>
          </ac:grpSpMkLst>
        </pc:grpChg>
        <pc:grpChg chg="add del">
          <ac:chgData name="Kim Bélanger-Baillargeon" userId="S::kim.belanger-baillargeon@educaloi.qc.ca::61e8c17a-4f44-4a20-848f-58a57c92f1ad" providerId="AD" clId="Web-{19982B63-ED7F-F0F6-6C08-FE820BE5846E}" dt="2022-12-23T20:36:42.157" v="9"/>
          <ac:grpSpMkLst>
            <pc:docMk/>
            <pc:sldMk cId="3147177938" sldId="358"/>
            <ac:grpSpMk id="48" creationId="{6E372B87-D992-C93D-6873-F87273C184D9}"/>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55" creationId="{E6A60BD5-BC09-BC6D-6A3A-2665134DB3B4}"/>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56" creationId="{B9119784-F744-FDE4-EFD6-A3A6387BDF64}"/>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57" creationId="{CD07110B-1AD2-034E-19B9-21C5EB82066E}"/>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58" creationId="{D8032285-53DD-B86D-FCC2-5840EB2C8251}"/>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59" creationId="{F5B74365-89A3-FDD3-635C-3519491057B4}"/>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60" creationId="{507D1B85-51D4-47A5-2F0B-84A3D0CE9C35}"/>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61" creationId="{AAEBEEDF-E3C4-9DB7-CAF1-1E4E1F5477AC}"/>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62" creationId="{2388CEF4-360B-5AC3-088D-E8AE4896F66A}"/>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63" creationId="{2B6CB61A-7FE1-2D33-5DA8-D60D4FCD337A}"/>
          </ac:grpSpMkLst>
        </pc:grpChg>
        <pc:grpChg chg="add">
          <ac:chgData name="Kim Bélanger-Baillargeon" userId="S::kim.belanger-baillargeon@educaloi.qc.ca::61e8c17a-4f44-4a20-848f-58a57c92f1ad" providerId="AD" clId="Web-{19982B63-ED7F-F0F6-6C08-FE820BE5846E}" dt="2022-12-23T20:36:20.219" v="5"/>
          <ac:grpSpMkLst>
            <pc:docMk/>
            <pc:sldMk cId="3147177938" sldId="358"/>
            <ac:grpSpMk id="64" creationId="{067E8810-848E-44E4-6332-AF4FC3CE1C6D}"/>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88" creationId="{52E4CB51-F1C2-0586-1460-7E9B0D697549}"/>
          </ac:grpSpMkLst>
        </pc:grpChg>
        <pc:grpChg chg="add mod">
          <ac:chgData name="Kim Bélanger-Baillargeon" userId="S::kim.belanger-baillargeon@educaloi.qc.ca::61e8c17a-4f44-4a20-848f-58a57c92f1ad" providerId="AD" clId="Web-{19982B63-ED7F-F0F6-6C08-FE820BE5846E}" dt="2022-12-23T20:36:40.439" v="8" actId="1076"/>
          <ac:grpSpMkLst>
            <pc:docMk/>
            <pc:sldMk cId="3147177938" sldId="358"/>
            <ac:grpSpMk id="89" creationId="{63A1A30F-2D3B-C35D-F9B9-D4A41610A1E4}"/>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96" creationId="{61511636-91C7-AC40-9845-25985E914535}"/>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97" creationId="{3DF1DA1F-7B8B-C688-2B31-7D81704BD0FE}"/>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98" creationId="{6409564B-66D9-DDDB-3211-CDF711F62447}"/>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99" creationId="{B2F71F6C-9F9C-CBB2-169F-67910A325224}"/>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100" creationId="{3CDE45B9-B8BE-18D6-EC13-860BB3715802}"/>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101" creationId="{3E657B2E-284B-1E7D-1350-9A315436146A}"/>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102" creationId="{8BD1B5BB-F325-E2AC-724E-C5818B51C51F}"/>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103" creationId="{AB6E6503-4D0D-E8A5-6DE1-AD6A475B130C}"/>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104" creationId="{080BB486-B541-609D-0F43-435916EFB308}"/>
          </ac:grpSpMkLst>
        </pc:grpChg>
        <pc:grpChg chg="add">
          <ac:chgData name="Kim Bélanger-Baillargeon" userId="S::kim.belanger-baillargeon@educaloi.qc.ca::61e8c17a-4f44-4a20-848f-58a57c92f1ad" providerId="AD" clId="Web-{19982B63-ED7F-F0F6-6C08-FE820BE5846E}" dt="2022-12-23T20:36:24.266" v="6"/>
          <ac:grpSpMkLst>
            <pc:docMk/>
            <pc:sldMk cId="3147177938" sldId="358"/>
            <ac:grpSpMk id="105" creationId="{D42053E8-41FF-1CC8-7019-28B1EFF1F022}"/>
          </ac:grpSpMkLst>
        </pc:grpChg>
      </pc:sldChg>
    </pc:docChg>
  </pc:docChgLst>
  <pc:docChgLst>
    <pc:chgData name="Kim Bélanger-Baillargeon" userId="S::kim.belanger-baillargeon@educaloi.qc.ca::61e8c17a-4f44-4a20-848f-58a57c92f1ad" providerId="AD" clId="Web-{752DDBBE-CF3E-8795-4DF8-26AF6CE90C52}"/>
    <pc:docChg chg="modSld">
      <pc:chgData name="Kim Bélanger-Baillargeon" userId="S::kim.belanger-baillargeon@educaloi.qc.ca::61e8c17a-4f44-4a20-848f-58a57c92f1ad" providerId="AD" clId="Web-{752DDBBE-CF3E-8795-4DF8-26AF6CE90C52}" dt="2022-12-20T21:31:13.316" v="1" actId="1076"/>
      <pc:docMkLst>
        <pc:docMk/>
      </pc:docMkLst>
      <pc:sldChg chg="modSp">
        <pc:chgData name="Kim Bélanger-Baillargeon" userId="S::kim.belanger-baillargeon@educaloi.qc.ca::61e8c17a-4f44-4a20-848f-58a57c92f1ad" providerId="AD" clId="Web-{752DDBBE-CF3E-8795-4DF8-26AF6CE90C52}" dt="2022-12-20T21:31:13.316" v="1" actId="1076"/>
        <pc:sldMkLst>
          <pc:docMk/>
          <pc:sldMk cId="1149826838" sldId="335"/>
        </pc:sldMkLst>
        <pc:spChg chg="mod">
          <ac:chgData name="Kim Bélanger-Baillargeon" userId="S::kim.belanger-baillargeon@educaloi.qc.ca::61e8c17a-4f44-4a20-848f-58a57c92f1ad" providerId="AD" clId="Web-{752DDBBE-CF3E-8795-4DF8-26AF6CE90C52}" dt="2022-12-20T21:31:13.316" v="1" actId="1076"/>
          <ac:spMkLst>
            <pc:docMk/>
            <pc:sldMk cId="1149826838" sldId="335"/>
            <ac:spMk id="9" creationId="{BE3D438B-C233-6021-0755-3FE6912C8642}"/>
          </ac:spMkLst>
        </pc:spChg>
      </pc:sldChg>
    </pc:docChg>
  </pc:docChgLst>
  <pc:docChgLst>
    <pc:chgData name="Kim Bélanger-Baillargeon" userId="S::kim.belanger-baillargeon@educaloi.qc.ca::61e8c17a-4f44-4a20-848f-58a57c92f1ad" providerId="AD" clId="Web-{1776C496-6C4F-F96C-C43E-975AEED05496}"/>
    <pc:docChg chg="addSld modSld modSection">
      <pc:chgData name="Kim Bélanger-Baillargeon" userId="S::kim.belanger-baillargeon@educaloi.qc.ca::61e8c17a-4f44-4a20-848f-58a57c92f1ad" providerId="AD" clId="Web-{1776C496-6C4F-F96C-C43E-975AEED05496}" dt="2022-12-15T20:14:07.948" v="4" actId="20577"/>
      <pc:docMkLst>
        <pc:docMk/>
      </pc:docMkLst>
      <pc:sldChg chg="modSp new">
        <pc:chgData name="Kim Bélanger-Baillargeon" userId="S::kim.belanger-baillargeon@educaloi.qc.ca::61e8c17a-4f44-4a20-848f-58a57c92f1ad" providerId="AD" clId="Web-{1776C496-6C4F-F96C-C43E-975AEED05496}" dt="2022-12-15T20:14:07.948" v="4" actId="20577"/>
        <pc:sldMkLst>
          <pc:docMk/>
          <pc:sldMk cId="1278707987" sldId="339"/>
        </pc:sldMkLst>
        <pc:spChg chg="mod">
          <ac:chgData name="Kim Bélanger-Baillargeon" userId="S::kim.belanger-baillargeon@educaloi.qc.ca::61e8c17a-4f44-4a20-848f-58a57c92f1ad" providerId="AD" clId="Web-{1776C496-6C4F-F96C-C43E-975AEED05496}" dt="2022-12-15T20:14:07.948" v="4" actId="20577"/>
          <ac:spMkLst>
            <pc:docMk/>
            <pc:sldMk cId="1278707987" sldId="339"/>
            <ac:spMk id="3" creationId="{E8895C2A-0D24-C1E5-BCA6-37F5596E8C4C}"/>
          </ac:spMkLst>
        </pc:spChg>
      </pc:sldChg>
    </pc:docChg>
  </pc:docChgLst>
  <pc:docChgLst>
    <pc:chgData name="Kim Bélanger-Baillargeon" userId="S::kim.belanger-baillargeon@educaloi.qc.ca::61e8c17a-4f44-4a20-848f-58a57c92f1ad" providerId="AD" clId="Web-{FAB97996-42EC-FB80-4219-E48F41E1EB6E}"/>
    <pc:docChg chg="modSld">
      <pc:chgData name="Kim Bélanger-Baillargeon" userId="S::kim.belanger-baillargeon@educaloi.qc.ca::61e8c17a-4f44-4a20-848f-58a57c92f1ad" providerId="AD" clId="Web-{FAB97996-42EC-FB80-4219-E48F41E1EB6E}" dt="2022-12-23T20:34:18.965" v="8" actId="1076"/>
      <pc:docMkLst>
        <pc:docMk/>
      </pc:docMkLst>
      <pc:sldChg chg="addSp delSp modSp delAnim">
        <pc:chgData name="Kim Bélanger-Baillargeon" userId="S::kim.belanger-baillargeon@educaloi.qc.ca::61e8c17a-4f44-4a20-848f-58a57c92f1ad" providerId="AD" clId="Web-{FAB97996-42EC-FB80-4219-E48F41E1EB6E}" dt="2022-12-23T20:34:18.965" v="8" actId="1076"/>
        <pc:sldMkLst>
          <pc:docMk/>
          <pc:sldMk cId="1644075253" sldId="336"/>
        </pc:sldMkLst>
        <pc:grpChg chg="del">
          <ac:chgData name="Kim Bélanger-Baillargeon" userId="S::kim.belanger-baillargeon@educaloi.qc.ca::61e8c17a-4f44-4a20-848f-58a57c92f1ad" providerId="AD" clId="Web-{FAB97996-42EC-FB80-4219-E48F41E1EB6E}" dt="2022-12-23T20:34:06.136" v="0"/>
          <ac:grpSpMkLst>
            <pc:docMk/>
            <pc:sldMk cId="1644075253" sldId="336"/>
            <ac:grpSpMk id="5" creationId="{6AF0F4BC-BBF1-2F11-BC41-A71BB49CE5B8}"/>
          </ac:grpSpMkLst>
        </pc:grpChg>
        <pc:grpChg chg="del">
          <ac:chgData name="Kim Bélanger-Baillargeon" userId="S::kim.belanger-baillargeon@educaloi.qc.ca::61e8c17a-4f44-4a20-848f-58a57c92f1ad" providerId="AD" clId="Web-{FAB97996-42EC-FB80-4219-E48F41E1EB6E}" dt="2022-12-23T20:34:07.668" v="1"/>
          <ac:grpSpMkLst>
            <pc:docMk/>
            <pc:sldMk cId="1644075253" sldId="336"/>
            <ac:grpSpMk id="11" creationId="{EAF15E17-D812-BA87-1A31-0D879710F884}"/>
          </ac:grpSpMkLst>
        </pc:grpChg>
        <pc:picChg chg="del">
          <ac:chgData name="Kim Bélanger-Baillargeon" userId="S::kim.belanger-baillargeon@educaloi.qc.ca::61e8c17a-4f44-4a20-848f-58a57c92f1ad" providerId="AD" clId="Web-{FAB97996-42EC-FB80-4219-E48F41E1EB6E}" dt="2022-12-23T20:34:09.386" v="3"/>
          <ac:picMkLst>
            <pc:docMk/>
            <pc:sldMk cId="1644075253" sldId="336"/>
            <ac:picMk id="2" creationId="{8CAC1373-01E3-7C1B-B7C9-A9FC42451B9B}"/>
          </ac:picMkLst>
        </pc:picChg>
        <pc:picChg chg="add mod">
          <ac:chgData name="Kim Bélanger-Baillargeon" userId="S::kim.belanger-baillargeon@educaloi.qc.ca::61e8c17a-4f44-4a20-848f-58a57c92f1ad" providerId="AD" clId="Web-{FAB97996-42EC-FB80-4219-E48F41E1EB6E}" dt="2022-12-23T20:34:18.965" v="8" actId="1076"/>
          <ac:picMkLst>
            <pc:docMk/>
            <pc:sldMk cId="1644075253" sldId="336"/>
            <ac:picMk id="3" creationId="{8C0163F2-5CEF-CB10-F47C-CE5327069E94}"/>
          </ac:picMkLst>
        </pc:picChg>
        <pc:picChg chg="del">
          <ac:chgData name="Kim Bélanger-Baillargeon" userId="S::kim.belanger-baillargeon@educaloi.qc.ca::61e8c17a-4f44-4a20-848f-58a57c92f1ad" providerId="AD" clId="Web-{FAB97996-42EC-FB80-4219-E48F41E1EB6E}" dt="2022-12-23T20:34:08.308" v="2"/>
          <ac:picMkLst>
            <pc:docMk/>
            <pc:sldMk cId="1644075253" sldId="336"/>
            <ac:picMk id="4" creationId="{5D586492-706E-47A3-4E65-C9DF36BB3021}"/>
          </ac:picMkLst>
        </pc:picChg>
      </pc:sldChg>
    </pc:docChg>
  </pc:docChgLst>
  <pc:docChgLst>
    <pc:chgData name="Kim Bélanger-Baillargeon" userId="61e8c17a-4f44-4a20-848f-58a57c92f1ad" providerId="ADAL" clId="{11953168-CABD-4489-AF35-F0BAC5E0C8B5}"/>
    <pc:docChg chg="custSel addSld delSld modSld sldOrd addSection modSection">
      <pc:chgData name="Kim Bélanger-Baillargeon" userId="61e8c17a-4f44-4a20-848f-58a57c92f1ad" providerId="ADAL" clId="{11953168-CABD-4489-AF35-F0BAC5E0C8B5}" dt="2022-12-13T20:26:57.873" v="653" actId="2696"/>
      <pc:docMkLst>
        <pc:docMk/>
      </pc:docMkLst>
      <pc:sldChg chg="del">
        <pc:chgData name="Kim Bélanger-Baillargeon" userId="61e8c17a-4f44-4a20-848f-58a57c92f1ad" providerId="ADAL" clId="{11953168-CABD-4489-AF35-F0BAC5E0C8B5}" dt="2022-12-13T20:22:16.828" v="568" actId="2696"/>
        <pc:sldMkLst>
          <pc:docMk/>
          <pc:sldMk cId="1581538156" sldId="258"/>
        </pc:sldMkLst>
      </pc:sldChg>
      <pc:sldChg chg="addSp delSp modSp mod modNotesTx">
        <pc:chgData name="Kim Bélanger-Baillargeon" userId="61e8c17a-4f44-4a20-848f-58a57c92f1ad" providerId="ADAL" clId="{11953168-CABD-4489-AF35-F0BAC5E0C8B5}" dt="2022-12-13T20:12:25.931" v="445"/>
        <pc:sldMkLst>
          <pc:docMk/>
          <pc:sldMk cId="387620748" sldId="261"/>
        </pc:sldMkLst>
        <pc:spChg chg="mod">
          <ac:chgData name="Kim Bélanger-Baillargeon" userId="61e8c17a-4f44-4a20-848f-58a57c92f1ad" providerId="ADAL" clId="{11953168-CABD-4489-AF35-F0BAC5E0C8B5}" dt="2022-12-13T20:08:54.321" v="304" actId="1076"/>
          <ac:spMkLst>
            <pc:docMk/>
            <pc:sldMk cId="387620748" sldId="261"/>
            <ac:spMk id="3" creationId="{D5092838-4393-0744-83F8-A0F8497A27E1}"/>
          </ac:spMkLst>
        </pc:spChg>
        <pc:spChg chg="del">
          <ac:chgData name="Kim Bélanger-Baillargeon" userId="61e8c17a-4f44-4a20-848f-58a57c92f1ad" providerId="ADAL" clId="{11953168-CABD-4489-AF35-F0BAC5E0C8B5}" dt="2022-12-13T20:08:08.490" v="274" actId="478"/>
          <ac:spMkLst>
            <pc:docMk/>
            <pc:sldMk cId="387620748" sldId="261"/>
            <ac:spMk id="4" creationId="{DD2B239E-1FDD-274F-8094-A964DF8F1BEC}"/>
          </ac:spMkLst>
        </pc:spChg>
        <pc:spChg chg="mod">
          <ac:chgData name="Kim Bélanger-Baillargeon" userId="61e8c17a-4f44-4a20-848f-58a57c92f1ad" providerId="ADAL" clId="{11953168-CABD-4489-AF35-F0BAC5E0C8B5}" dt="2022-12-13T20:08:24.868" v="296" actId="122"/>
          <ac:spMkLst>
            <pc:docMk/>
            <pc:sldMk cId="387620748" sldId="261"/>
            <ac:spMk id="8" creationId="{EB706226-4730-FA4D-ABEC-69D1B174C6AA}"/>
          </ac:spMkLst>
        </pc:spChg>
        <pc:picChg chg="add mod">
          <ac:chgData name="Kim Bélanger-Baillargeon" userId="61e8c17a-4f44-4a20-848f-58a57c92f1ad" providerId="ADAL" clId="{11953168-CABD-4489-AF35-F0BAC5E0C8B5}" dt="2022-12-13T20:08:10.536" v="275" actId="1076"/>
          <ac:picMkLst>
            <pc:docMk/>
            <pc:sldMk cId="387620748" sldId="261"/>
            <ac:picMk id="2" creationId="{A297C641-9CCF-5DB1-7652-70C2BE7B7AC7}"/>
          </ac:picMkLst>
        </pc:picChg>
      </pc:sldChg>
      <pc:sldChg chg="addSp delSp modSp mod modAnim modNotesTx">
        <pc:chgData name="Kim Bélanger-Baillargeon" userId="61e8c17a-4f44-4a20-848f-58a57c92f1ad" providerId="ADAL" clId="{11953168-CABD-4489-AF35-F0BAC5E0C8B5}" dt="2022-12-13T20:18:35.193" v="477" actId="207"/>
        <pc:sldMkLst>
          <pc:docMk/>
          <pc:sldMk cId="2826379576" sldId="263"/>
        </pc:sldMkLst>
        <pc:spChg chg="mod">
          <ac:chgData name="Kim Bélanger-Baillargeon" userId="61e8c17a-4f44-4a20-848f-58a57c92f1ad" providerId="ADAL" clId="{11953168-CABD-4489-AF35-F0BAC5E0C8B5}" dt="2022-12-13T20:18:35.193" v="477" actId="207"/>
          <ac:spMkLst>
            <pc:docMk/>
            <pc:sldMk cId="2826379576" sldId="263"/>
            <ac:spMk id="7" creationId="{C5DFB938-2839-5A45-A454-BF0CD6F632AC}"/>
          </ac:spMkLst>
        </pc:spChg>
        <pc:spChg chg="del">
          <ac:chgData name="Kim Bélanger-Baillargeon" userId="61e8c17a-4f44-4a20-848f-58a57c92f1ad" providerId="ADAL" clId="{11953168-CABD-4489-AF35-F0BAC5E0C8B5}" dt="2022-12-13T20:18:19.944" v="471" actId="478"/>
          <ac:spMkLst>
            <pc:docMk/>
            <pc:sldMk cId="2826379576" sldId="263"/>
            <ac:spMk id="8" creationId="{68103854-A36A-C145-A830-16060ECA4EE2}"/>
          </ac:spMkLst>
        </pc:spChg>
        <pc:spChg chg="del mod">
          <ac:chgData name="Kim Bélanger-Baillargeon" userId="61e8c17a-4f44-4a20-848f-58a57c92f1ad" providerId="ADAL" clId="{11953168-CABD-4489-AF35-F0BAC5E0C8B5}" dt="2022-12-13T20:18:21.544" v="473" actId="478"/>
          <ac:spMkLst>
            <pc:docMk/>
            <pc:sldMk cId="2826379576" sldId="263"/>
            <ac:spMk id="9" creationId="{F3D05E6F-3EB2-EF40-BA12-9E6D1199A77B}"/>
          </ac:spMkLst>
        </pc:spChg>
        <pc:picChg chg="add mod">
          <ac:chgData name="Kim Bélanger-Baillargeon" userId="61e8c17a-4f44-4a20-848f-58a57c92f1ad" providerId="ADAL" clId="{11953168-CABD-4489-AF35-F0BAC5E0C8B5}" dt="2022-12-13T20:18:25.481" v="475" actId="1076"/>
          <ac:picMkLst>
            <pc:docMk/>
            <pc:sldMk cId="2826379576" sldId="263"/>
            <ac:picMk id="2" creationId="{8CAC1373-01E3-7C1B-B7C9-A9FC42451B9B}"/>
          </ac:picMkLst>
        </pc:picChg>
        <pc:picChg chg="add mod">
          <ac:chgData name="Kim Bélanger-Baillargeon" userId="61e8c17a-4f44-4a20-848f-58a57c92f1ad" providerId="ADAL" clId="{11953168-CABD-4489-AF35-F0BAC5E0C8B5}" dt="2022-12-13T20:18:25.481" v="475" actId="1076"/>
          <ac:picMkLst>
            <pc:docMk/>
            <pc:sldMk cId="2826379576" sldId="263"/>
            <ac:picMk id="3" creationId="{148FE718-B571-17F9-89DB-3A601A6AC028}"/>
          </ac:picMkLst>
        </pc:picChg>
      </pc:sldChg>
      <pc:sldChg chg="addSp modSp mod">
        <pc:chgData name="Kim Bélanger-Baillargeon" userId="61e8c17a-4f44-4a20-848f-58a57c92f1ad" providerId="ADAL" clId="{11953168-CABD-4489-AF35-F0BAC5E0C8B5}" dt="2022-12-13T20:17:06.448" v="457" actId="1076"/>
        <pc:sldMkLst>
          <pc:docMk/>
          <pc:sldMk cId="3697603542" sldId="266"/>
        </pc:sldMkLst>
        <pc:spChg chg="mod">
          <ac:chgData name="Kim Bélanger-Baillargeon" userId="61e8c17a-4f44-4a20-848f-58a57c92f1ad" providerId="ADAL" clId="{11953168-CABD-4489-AF35-F0BAC5E0C8B5}" dt="2022-12-13T20:09:06.649" v="322" actId="1076"/>
          <ac:spMkLst>
            <pc:docMk/>
            <pc:sldMk cId="3697603542" sldId="266"/>
            <ac:spMk id="4" creationId="{3A788EAF-4D37-AF40-AE32-C0110FEB5D52}"/>
          </ac:spMkLst>
        </pc:spChg>
        <pc:spChg chg="mod">
          <ac:chgData name="Kim Bélanger-Baillargeon" userId="61e8c17a-4f44-4a20-848f-58a57c92f1ad" providerId="ADAL" clId="{11953168-CABD-4489-AF35-F0BAC5E0C8B5}" dt="2022-12-13T20:16:57.401" v="454" actId="5793"/>
          <ac:spMkLst>
            <pc:docMk/>
            <pc:sldMk cId="3697603542" sldId="266"/>
            <ac:spMk id="5" creationId="{9E4C8C5E-B19D-204E-9453-97003A9D478D}"/>
          </ac:spMkLst>
        </pc:spChg>
        <pc:picChg chg="add mod">
          <ac:chgData name="Kim Bélanger-Baillargeon" userId="61e8c17a-4f44-4a20-848f-58a57c92f1ad" providerId="ADAL" clId="{11953168-CABD-4489-AF35-F0BAC5E0C8B5}" dt="2022-12-13T20:17:06.448" v="457" actId="1076"/>
          <ac:picMkLst>
            <pc:docMk/>
            <pc:sldMk cId="3697603542" sldId="266"/>
            <ac:picMk id="3" creationId="{AF5F6D2A-3126-1391-0107-40DB37F7991F}"/>
          </ac:picMkLst>
        </pc:picChg>
        <pc:picChg chg="add mod">
          <ac:chgData name="Kim Bélanger-Baillargeon" userId="61e8c17a-4f44-4a20-848f-58a57c92f1ad" providerId="ADAL" clId="{11953168-CABD-4489-AF35-F0BAC5E0C8B5}" dt="2022-12-13T20:16:54.991" v="452" actId="1076"/>
          <ac:picMkLst>
            <pc:docMk/>
            <pc:sldMk cId="3697603542" sldId="266"/>
            <ac:picMk id="7" creationId="{5010DEEB-7797-B95A-8477-161E3B92D2A4}"/>
          </ac:picMkLst>
        </pc:picChg>
        <pc:picChg chg="add mod">
          <ac:chgData name="Kim Bélanger-Baillargeon" userId="61e8c17a-4f44-4a20-848f-58a57c92f1ad" providerId="ADAL" clId="{11953168-CABD-4489-AF35-F0BAC5E0C8B5}" dt="2022-12-13T20:17:04.264" v="456" actId="1076"/>
          <ac:picMkLst>
            <pc:docMk/>
            <pc:sldMk cId="3697603542" sldId="266"/>
            <ac:picMk id="9" creationId="{3D8E4C22-DCBA-C627-06AB-73A690222DE7}"/>
          </ac:picMkLst>
        </pc:picChg>
      </pc:sldChg>
      <pc:sldChg chg="del">
        <pc:chgData name="Kim Bélanger-Baillargeon" userId="61e8c17a-4f44-4a20-848f-58a57c92f1ad" providerId="ADAL" clId="{11953168-CABD-4489-AF35-F0BAC5E0C8B5}" dt="2022-12-13T20:22:16.828" v="568" actId="2696"/>
        <pc:sldMkLst>
          <pc:docMk/>
          <pc:sldMk cId="2761164563" sldId="267"/>
        </pc:sldMkLst>
      </pc:sldChg>
      <pc:sldChg chg="del">
        <pc:chgData name="Kim Bélanger-Baillargeon" userId="61e8c17a-4f44-4a20-848f-58a57c92f1ad" providerId="ADAL" clId="{11953168-CABD-4489-AF35-F0BAC5E0C8B5}" dt="2022-12-13T20:22:16.828" v="568" actId="2696"/>
        <pc:sldMkLst>
          <pc:docMk/>
          <pc:sldMk cId="2710397120" sldId="268"/>
        </pc:sldMkLst>
      </pc:sldChg>
      <pc:sldChg chg="del">
        <pc:chgData name="Kim Bélanger-Baillargeon" userId="61e8c17a-4f44-4a20-848f-58a57c92f1ad" providerId="ADAL" clId="{11953168-CABD-4489-AF35-F0BAC5E0C8B5}" dt="2022-12-13T20:22:16.828" v="568" actId="2696"/>
        <pc:sldMkLst>
          <pc:docMk/>
          <pc:sldMk cId="2421384270" sldId="269"/>
        </pc:sldMkLst>
      </pc:sldChg>
      <pc:sldChg chg="del">
        <pc:chgData name="Kim Bélanger-Baillargeon" userId="61e8c17a-4f44-4a20-848f-58a57c92f1ad" providerId="ADAL" clId="{11953168-CABD-4489-AF35-F0BAC5E0C8B5}" dt="2022-12-13T20:22:16.828" v="568" actId="2696"/>
        <pc:sldMkLst>
          <pc:docMk/>
          <pc:sldMk cId="3633348750" sldId="270"/>
        </pc:sldMkLst>
      </pc:sldChg>
      <pc:sldChg chg="del">
        <pc:chgData name="Kim Bélanger-Baillargeon" userId="61e8c17a-4f44-4a20-848f-58a57c92f1ad" providerId="ADAL" clId="{11953168-CABD-4489-AF35-F0BAC5E0C8B5}" dt="2022-12-13T20:22:16.828" v="568" actId="2696"/>
        <pc:sldMkLst>
          <pc:docMk/>
          <pc:sldMk cId="1521540336" sldId="271"/>
        </pc:sldMkLst>
      </pc:sldChg>
      <pc:sldChg chg="del">
        <pc:chgData name="Kim Bélanger-Baillargeon" userId="61e8c17a-4f44-4a20-848f-58a57c92f1ad" providerId="ADAL" clId="{11953168-CABD-4489-AF35-F0BAC5E0C8B5}" dt="2022-12-13T20:22:16.828" v="568" actId="2696"/>
        <pc:sldMkLst>
          <pc:docMk/>
          <pc:sldMk cId="2236163849" sldId="272"/>
        </pc:sldMkLst>
      </pc:sldChg>
      <pc:sldChg chg="del">
        <pc:chgData name="Kim Bélanger-Baillargeon" userId="61e8c17a-4f44-4a20-848f-58a57c92f1ad" providerId="ADAL" clId="{11953168-CABD-4489-AF35-F0BAC5E0C8B5}" dt="2022-12-13T20:22:16.828" v="568" actId="2696"/>
        <pc:sldMkLst>
          <pc:docMk/>
          <pc:sldMk cId="1237255691" sldId="273"/>
        </pc:sldMkLst>
      </pc:sldChg>
      <pc:sldChg chg="del">
        <pc:chgData name="Kim Bélanger-Baillargeon" userId="61e8c17a-4f44-4a20-848f-58a57c92f1ad" providerId="ADAL" clId="{11953168-CABD-4489-AF35-F0BAC5E0C8B5}" dt="2022-12-13T20:22:16.828" v="568" actId="2696"/>
        <pc:sldMkLst>
          <pc:docMk/>
          <pc:sldMk cId="1481830264" sldId="274"/>
        </pc:sldMkLst>
      </pc:sldChg>
      <pc:sldChg chg="addSp delSp modSp mod ord modNotesTx">
        <pc:chgData name="Kim Bélanger-Baillargeon" userId="61e8c17a-4f44-4a20-848f-58a57c92f1ad" providerId="ADAL" clId="{11953168-CABD-4489-AF35-F0BAC5E0C8B5}" dt="2022-12-13T20:12:06.811" v="444"/>
        <pc:sldMkLst>
          <pc:docMk/>
          <pc:sldMk cId="3037727270" sldId="275"/>
        </pc:sldMkLst>
        <pc:spChg chg="mod">
          <ac:chgData name="Kim Bélanger-Baillargeon" userId="61e8c17a-4f44-4a20-848f-58a57c92f1ad" providerId="ADAL" clId="{11953168-CABD-4489-AF35-F0BAC5E0C8B5}" dt="2022-12-13T20:11:31.874" v="442" actId="403"/>
          <ac:spMkLst>
            <pc:docMk/>
            <pc:sldMk cId="3037727270" sldId="275"/>
            <ac:spMk id="2" creationId="{5F6FBF65-D3C8-9341-B506-6DF8698F7792}"/>
          </ac:spMkLst>
        </pc:spChg>
        <pc:spChg chg="del">
          <ac:chgData name="Kim Bélanger-Baillargeon" userId="61e8c17a-4f44-4a20-848f-58a57c92f1ad" providerId="ADAL" clId="{11953168-CABD-4489-AF35-F0BAC5E0C8B5}" dt="2022-12-13T20:11:57.614" v="443" actId="931"/>
          <ac:spMkLst>
            <pc:docMk/>
            <pc:sldMk cId="3037727270" sldId="275"/>
            <ac:spMk id="10" creationId="{3B43F5C7-76CB-424D-8D05-8E023AE78DC5}"/>
          </ac:spMkLst>
        </pc:spChg>
        <pc:picChg chg="add mod">
          <ac:chgData name="Kim Bélanger-Baillargeon" userId="61e8c17a-4f44-4a20-848f-58a57c92f1ad" providerId="ADAL" clId="{11953168-CABD-4489-AF35-F0BAC5E0C8B5}" dt="2022-12-13T20:11:57.614" v="443" actId="931"/>
          <ac:picMkLst>
            <pc:docMk/>
            <pc:sldMk cId="3037727270" sldId="275"/>
            <ac:picMk id="4" creationId="{6C490E83-6816-616F-3324-C7864C580AB2}"/>
          </ac:picMkLst>
        </pc:picChg>
      </pc:sldChg>
      <pc:sldChg chg="del">
        <pc:chgData name="Kim Bélanger-Baillargeon" userId="61e8c17a-4f44-4a20-848f-58a57c92f1ad" providerId="ADAL" clId="{11953168-CABD-4489-AF35-F0BAC5E0C8B5}" dt="2022-12-13T20:22:16.828" v="568" actId="2696"/>
        <pc:sldMkLst>
          <pc:docMk/>
          <pc:sldMk cId="1664878773" sldId="276"/>
        </pc:sldMkLst>
      </pc:sldChg>
      <pc:sldChg chg="modSp add del mod">
        <pc:chgData name="Kim Bélanger-Baillargeon" userId="61e8c17a-4f44-4a20-848f-58a57c92f1ad" providerId="ADAL" clId="{11953168-CABD-4489-AF35-F0BAC5E0C8B5}" dt="2022-12-13T20:26:57.873" v="653" actId="2696"/>
        <pc:sldMkLst>
          <pc:docMk/>
          <pc:sldMk cId="1419470621" sldId="277"/>
        </pc:sldMkLst>
        <pc:spChg chg="mod">
          <ac:chgData name="Kim Bélanger-Baillargeon" userId="61e8c17a-4f44-4a20-848f-58a57c92f1ad" providerId="ADAL" clId="{11953168-CABD-4489-AF35-F0BAC5E0C8B5}" dt="2022-12-13T20:24:52.826" v="624" actId="207"/>
          <ac:spMkLst>
            <pc:docMk/>
            <pc:sldMk cId="1419470621" sldId="277"/>
            <ac:spMk id="2" creationId="{2F1FF2C4-9FB9-455A-806C-8D6660815525}"/>
          </ac:spMkLst>
        </pc:spChg>
      </pc:sldChg>
      <pc:sldChg chg="del">
        <pc:chgData name="Kim Bélanger-Baillargeon" userId="61e8c17a-4f44-4a20-848f-58a57c92f1ad" providerId="ADAL" clId="{11953168-CABD-4489-AF35-F0BAC5E0C8B5}" dt="2022-12-13T20:22:16.828" v="568" actId="2696"/>
        <pc:sldMkLst>
          <pc:docMk/>
          <pc:sldMk cId="2193327019" sldId="277"/>
        </pc:sldMkLst>
      </pc:sldChg>
      <pc:sldChg chg="del">
        <pc:chgData name="Kim Bélanger-Baillargeon" userId="61e8c17a-4f44-4a20-848f-58a57c92f1ad" providerId="ADAL" clId="{11953168-CABD-4489-AF35-F0BAC5E0C8B5}" dt="2022-12-13T20:22:16.828" v="568" actId="2696"/>
        <pc:sldMkLst>
          <pc:docMk/>
          <pc:sldMk cId="3905683981" sldId="278"/>
        </pc:sldMkLst>
      </pc:sldChg>
      <pc:sldChg chg="del">
        <pc:chgData name="Kim Bélanger-Baillargeon" userId="61e8c17a-4f44-4a20-848f-58a57c92f1ad" providerId="ADAL" clId="{11953168-CABD-4489-AF35-F0BAC5E0C8B5}" dt="2022-12-13T20:22:16.828" v="568" actId="2696"/>
        <pc:sldMkLst>
          <pc:docMk/>
          <pc:sldMk cId="4150871822" sldId="280"/>
        </pc:sldMkLst>
      </pc:sldChg>
      <pc:sldChg chg="del">
        <pc:chgData name="Kim Bélanger-Baillargeon" userId="61e8c17a-4f44-4a20-848f-58a57c92f1ad" providerId="ADAL" clId="{11953168-CABD-4489-AF35-F0BAC5E0C8B5}" dt="2022-12-13T20:22:16.828" v="568" actId="2696"/>
        <pc:sldMkLst>
          <pc:docMk/>
          <pc:sldMk cId="779627954" sldId="281"/>
        </pc:sldMkLst>
      </pc:sldChg>
      <pc:sldChg chg="del">
        <pc:chgData name="Kim Bélanger-Baillargeon" userId="61e8c17a-4f44-4a20-848f-58a57c92f1ad" providerId="ADAL" clId="{11953168-CABD-4489-AF35-F0BAC5E0C8B5}" dt="2022-12-13T20:22:16.828" v="568" actId="2696"/>
        <pc:sldMkLst>
          <pc:docMk/>
          <pc:sldMk cId="1461120729" sldId="314"/>
        </pc:sldMkLst>
      </pc:sldChg>
      <pc:sldChg chg="del">
        <pc:chgData name="Kim Bélanger-Baillargeon" userId="61e8c17a-4f44-4a20-848f-58a57c92f1ad" providerId="ADAL" clId="{11953168-CABD-4489-AF35-F0BAC5E0C8B5}" dt="2022-12-13T20:22:16.828" v="568" actId="2696"/>
        <pc:sldMkLst>
          <pc:docMk/>
          <pc:sldMk cId="3544659978" sldId="315"/>
        </pc:sldMkLst>
      </pc:sldChg>
      <pc:sldChg chg="del">
        <pc:chgData name="Kim Bélanger-Baillargeon" userId="61e8c17a-4f44-4a20-848f-58a57c92f1ad" providerId="ADAL" clId="{11953168-CABD-4489-AF35-F0BAC5E0C8B5}" dt="2022-12-13T20:22:16.828" v="568" actId="2696"/>
        <pc:sldMkLst>
          <pc:docMk/>
          <pc:sldMk cId="4206589456" sldId="316"/>
        </pc:sldMkLst>
      </pc:sldChg>
      <pc:sldChg chg="del">
        <pc:chgData name="Kim Bélanger-Baillargeon" userId="61e8c17a-4f44-4a20-848f-58a57c92f1ad" providerId="ADAL" clId="{11953168-CABD-4489-AF35-F0BAC5E0C8B5}" dt="2022-12-13T20:22:16.828" v="568" actId="2696"/>
        <pc:sldMkLst>
          <pc:docMk/>
          <pc:sldMk cId="1286252925" sldId="317"/>
        </pc:sldMkLst>
      </pc:sldChg>
      <pc:sldChg chg="del">
        <pc:chgData name="Kim Bélanger-Baillargeon" userId="61e8c17a-4f44-4a20-848f-58a57c92f1ad" providerId="ADAL" clId="{11953168-CABD-4489-AF35-F0BAC5E0C8B5}" dt="2022-12-13T20:22:16.828" v="568" actId="2696"/>
        <pc:sldMkLst>
          <pc:docMk/>
          <pc:sldMk cId="4029774393" sldId="318"/>
        </pc:sldMkLst>
      </pc:sldChg>
      <pc:sldChg chg="del">
        <pc:chgData name="Kim Bélanger-Baillargeon" userId="61e8c17a-4f44-4a20-848f-58a57c92f1ad" providerId="ADAL" clId="{11953168-CABD-4489-AF35-F0BAC5E0C8B5}" dt="2022-12-13T20:22:16.828" v="568" actId="2696"/>
        <pc:sldMkLst>
          <pc:docMk/>
          <pc:sldMk cId="3081994381" sldId="319"/>
        </pc:sldMkLst>
      </pc:sldChg>
      <pc:sldChg chg="del">
        <pc:chgData name="Kim Bélanger-Baillargeon" userId="61e8c17a-4f44-4a20-848f-58a57c92f1ad" providerId="ADAL" clId="{11953168-CABD-4489-AF35-F0BAC5E0C8B5}" dt="2022-12-13T20:22:16.828" v="568" actId="2696"/>
        <pc:sldMkLst>
          <pc:docMk/>
          <pc:sldMk cId="836512014" sldId="333"/>
        </pc:sldMkLst>
      </pc:sldChg>
      <pc:sldChg chg="addSp delSp modSp add mod delAnim modAnim modNotesTx">
        <pc:chgData name="Kim Bélanger-Baillargeon" userId="61e8c17a-4f44-4a20-848f-58a57c92f1ad" providerId="ADAL" clId="{11953168-CABD-4489-AF35-F0BAC5E0C8B5}" dt="2022-12-13T20:20:39.864" v="525" actId="1076"/>
        <pc:sldMkLst>
          <pc:docMk/>
          <pc:sldMk cId="3255430390" sldId="334"/>
        </pc:sldMkLst>
        <pc:spChg chg="mod">
          <ac:chgData name="Kim Bélanger-Baillargeon" userId="61e8c17a-4f44-4a20-848f-58a57c92f1ad" providerId="ADAL" clId="{11953168-CABD-4489-AF35-F0BAC5E0C8B5}" dt="2022-12-13T20:20:28.280" v="519" actId="20577"/>
          <ac:spMkLst>
            <pc:docMk/>
            <pc:sldMk cId="3255430390" sldId="334"/>
            <ac:spMk id="7" creationId="{C5DFB938-2839-5A45-A454-BF0CD6F632AC}"/>
          </ac:spMkLst>
        </pc:spChg>
        <pc:picChg chg="del">
          <ac:chgData name="Kim Bélanger-Baillargeon" userId="61e8c17a-4f44-4a20-848f-58a57c92f1ad" providerId="ADAL" clId="{11953168-CABD-4489-AF35-F0BAC5E0C8B5}" dt="2022-12-13T20:20:36.648" v="523" actId="478"/>
          <ac:picMkLst>
            <pc:docMk/>
            <pc:sldMk cId="3255430390" sldId="334"/>
            <ac:picMk id="2" creationId="{8CAC1373-01E3-7C1B-B7C9-A9FC42451B9B}"/>
          </ac:picMkLst>
        </pc:picChg>
        <pc:picChg chg="del">
          <ac:chgData name="Kim Bélanger-Baillargeon" userId="61e8c17a-4f44-4a20-848f-58a57c92f1ad" providerId="ADAL" clId="{11953168-CABD-4489-AF35-F0BAC5E0C8B5}" dt="2022-12-13T20:19:11.938" v="490" actId="478"/>
          <ac:picMkLst>
            <pc:docMk/>
            <pc:sldMk cId="3255430390" sldId="334"/>
            <ac:picMk id="3" creationId="{148FE718-B571-17F9-89DB-3A601A6AC028}"/>
          </ac:picMkLst>
        </pc:picChg>
        <pc:picChg chg="add mod">
          <ac:chgData name="Kim Bélanger-Baillargeon" userId="61e8c17a-4f44-4a20-848f-58a57c92f1ad" providerId="ADAL" clId="{11953168-CABD-4489-AF35-F0BAC5E0C8B5}" dt="2022-12-13T20:20:39.864" v="525" actId="1076"/>
          <ac:picMkLst>
            <pc:docMk/>
            <pc:sldMk cId="3255430390" sldId="334"/>
            <ac:picMk id="4" creationId="{2CF6ED59-F4C9-D547-9435-8AC14265A6DA}"/>
          </ac:picMkLst>
        </pc:picChg>
      </pc:sldChg>
      <pc:sldChg chg="addSp delSp modSp add mod delAnim modAnim modNotesTx">
        <pc:chgData name="Kim Bélanger-Baillargeon" userId="61e8c17a-4f44-4a20-848f-58a57c92f1ad" providerId="ADAL" clId="{11953168-CABD-4489-AF35-F0BAC5E0C8B5}" dt="2022-12-13T20:21:58.580" v="566"/>
        <pc:sldMkLst>
          <pc:docMk/>
          <pc:sldMk cId="1149826838" sldId="335"/>
        </pc:sldMkLst>
        <pc:spChg chg="mod">
          <ac:chgData name="Kim Bélanger-Baillargeon" userId="61e8c17a-4f44-4a20-848f-58a57c92f1ad" providerId="ADAL" clId="{11953168-CABD-4489-AF35-F0BAC5E0C8B5}" dt="2022-12-13T20:21:51.839" v="565" actId="1076"/>
          <ac:spMkLst>
            <pc:docMk/>
            <pc:sldMk cId="1149826838" sldId="335"/>
            <ac:spMk id="7" creationId="{C5DFB938-2839-5A45-A454-BF0CD6F632AC}"/>
          </ac:spMkLst>
        </pc:spChg>
        <pc:spChg chg="mod">
          <ac:chgData name="Kim Bélanger-Baillargeon" userId="61e8c17a-4f44-4a20-848f-58a57c92f1ad" providerId="ADAL" clId="{11953168-CABD-4489-AF35-F0BAC5E0C8B5}" dt="2022-12-13T20:21:13.449" v="554"/>
          <ac:spMkLst>
            <pc:docMk/>
            <pc:sldMk cId="1149826838" sldId="335"/>
            <ac:spMk id="9" creationId="{BE3D438B-C233-6021-0755-3FE6912C8642}"/>
          </ac:spMkLst>
        </pc:spChg>
        <pc:spChg chg="mod">
          <ac:chgData name="Kim Bélanger-Baillargeon" userId="61e8c17a-4f44-4a20-848f-58a57c92f1ad" providerId="ADAL" clId="{11953168-CABD-4489-AF35-F0BAC5E0C8B5}" dt="2022-12-13T20:21:13.449" v="554"/>
          <ac:spMkLst>
            <pc:docMk/>
            <pc:sldMk cId="1149826838" sldId="335"/>
            <ac:spMk id="10" creationId="{E21D6668-1864-7A98-672A-B265AE8D2928}"/>
          </ac:spMkLst>
        </pc:spChg>
        <pc:spChg chg="mod">
          <ac:chgData name="Kim Bélanger-Baillargeon" userId="61e8c17a-4f44-4a20-848f-58a57c92f1ad" providerId="ADAL" clId="{11953168-CABD-4489-AF35-F0BAC5E0C8B5}" dt="2022-12-13T20:21:13.449" v="554"/>
          <ac:spMkLst>
            <pc:docMk/>
            <pc:sldMk cId="1149826838" sldId="335"/>
            <ac:spMk id="17" creationId="{572AB8DC-CA0B-A3A6-61FF-7B18096CBCBB}"/>
          </ac:spMkLst>
        </pc:spChg>
        <pc:spChg chg="mod">
          <ac:chgData name="Kim Bélanger-Baillargeon" userId="61e8c17a-4f44-4a20-848f-58a57c92f1ad" providerId="ADAL" clId="{11953168-CABD-4489-AF35-F0BAC5E0C8B5}" dt="2022-12-13T20:21:13.449" v="554"/>
          <ac:spMkLst>
            <pc:docMk/>
            <pc:sldMk cId="1149826838" sldId="335"/>
            <ac:spMk id="18" creationId="{3D368851-3351-CDF4-4F25-5F44612DC89C}"/>
          </ac:spMkLst>
        </pc:spChg>
        <pc:spChg chg="mod">
          <ac:chgData name="Kim Bélanger-Baillargeon" userId="61e8c17a-4f44-4a20-848f-58a57c92f1ad" providerId="ADAL" clId="{11953168-CABD-4489-AF35-F0BAC5E0C8B5}" dt="2022-12-13T20:21:13.449" v="554"/>
          <ac:spMkLst>
            <pc:docMk/>
            <pc:sldMk cId="1149826838" sldId="335"/>
            <ac:spMk id="19" creationId="{17965B31-A338-5461-6E54-7DCAFBE58BCD}"/>
          </ac:spMkLst>
        </pc:spChg>
        <pc:spChg chg="mod">
          <ac:chgData name="Kim Bélanger-Baillargeon" userId="61e8c17a-4f44-4a20-848f-58a57c92f1ad" providerId="ADAL" clId="{11953168-CABD-4489-AF35-F0BAC5E0C8B5}" dt="2022-12-13T20:21:13.449" v="554"/>
          <ac:spMkLst>
            <pc:docMk/>
            <pc:sldMk cId="1149826838" sldId="335"/>
            <ac:spMk id="20" creationId="{5785E863-07F3-8CDE-D0D7-1BFC9A8C388E}"/>
          </ac:spMkLst>
        </pc:spChg>
        <pc:spChg chg="mod">
          <ac:chgData name="Kim Bélanger-Baillargeon" userId="61e8c17a-4f44-4a20-848f-58a57c92f1ad" providerId="ADAL" clId="{11953168-CABD-4489-AF35-F0BAC5E0C8B5}" dt="2022-12-13T20:21:13.449" v="554"/>
          <ac:spMkLst>
            <pc:docMk/>
            <pc:sldMk cId="1149826838" sldId="335"/>
            <ac:spMk id="21" creationId="{3AEEC4EA-5CB6-4DB1-313A-5394FB58CA66}"/>
          </ac:spMkLst>
        </pc:spChg>
        <pc:spChg chg="mod">
          <ac:chgData name="Kim Bélanger-Baillargeon" userId="61e8c17a-4f44-4a20-848f-58a57c92f1ad" providerId="ADAL" clId="{11953168-CABD-4489-AF35-F0BAC5E0C8B5}" dt="2022-12-13T20:21:13.449" v="554"/>
          <ac:spMkLst>
            <pc:docMk/>
            <pc:sldMk cId="1149826838" sldId="335"/>
            <ac:spMk id="22" creationId="{0447F9D4-A2BA-DF9A-CC1C-225B598FCDC3}"/>
          </ac:spMkLst>
        </pc:spChg>
        <pc:spChg chg="mod">
          <ac:chgData name="Kim Bélanger-Baillargeon" userId="61e8c17a-4f44-4a20-848f-58a57c92f1ad" providerId="ADAL" clId="{11953168-CABD-4489-AF35-F0BAC5E0C8B5}" dt="2022-12-13T20:21:13.449" v="554"/>
          <ac:spMkLst>
            <pc:docMk/>
            <pc:sldMk cId="1149826838" sldId="335"/>
            <ac:spMk id="23" creationId="{21B28DCC-F776-442E-5B7E-D6718B04F97D}"/>
          </ac:spMkLst>
        </pc:spChg>
        <pc:spChg chg="mod">
          <ac:chgData name="Kim Bélanger-Baillargeon" userId="61e8c17a-4f44-4a20-848f-58a57c92f1ad" providerId="ADAL" clId="{11953168-CABD-4489-AF35-F0BAC5E0C8B5}" dt="2022-12-13T20:21:13.449" v="554"/>
          <ac:spMkLst>
            <pc:docMk/>
            <pc:sldMk cId="1149826838" sldId="335"/>
            <ac:spMk id="24" creationId="{8CC0994D-72EA-109A-8114-BE5F7F6D6933}"/>
          </ac:spMkLst>
        </pc:spChg>
        <pc:spChg chg="mod">
          <ac:chgData name="Kim Bélanger-Baillargeon" userId="61e8c17a-4f44-4a20-848f-58a57c92f1ad" providerId="ADAL" clId="{11953168-CABD-4489-AF35-F0BAC5E0C8B5}" dt="2022-12-13T20:21:13.449" v="554"/>
          <ac:spMkLst>
            <pc:docMk/>
            <pc:sldMk cId="1149826838" sldId="335"/>
            <ac:spMk id="31" creationId="{1106BF2F-39A4-FFA5-1A2E-465B1BE40BB7}"/>
          </ac:spMkLst>
        </pc:spChg>
        <pc:spChg chg="mod">
          <ac:chgData name="Kim Bélanger-Baillargeon" userId="61e8c17a-4f44-4a20-848f-58a57c92f1ad" providerId="ADAL" clId="{11953168-CABD-4489-AF35-F0BAC5E0C8B5}" dt="2022-12-13T20:21:13.449" v="554"/>
          <ac:spMkLst>
            <pc:docMk/>
            <pc:sldMk cId="1149826838" sldId="335"/>
            <ac:spMk id="32" creationId="{CD775AC9-689D-9FF6-D145-145772E9A43C}"/>
          </ac:spMkLst>
        </pc:spChg>
        <pc:spChg chg="mod">
          <ac:chgData name="Kim Bélanger-Baillargeon" userId="61e8c17a-4f44-4a20-848f-58a57c92f1ad" providerId="ADAL" clId="{11953168-CABD-4489-AF35-F0BAC5E0C8B5}" dt="2022-12-13T20:21:13.449" v="554"/>
          <ac:spMkLst>
            <pc:docMk/>
            <pc:sldMk cId="1149826838" sldId="335"/>
            <ac:spMk id="33" creationId="{1E2681D2-94FD-F80C-43EB-BA029FA4F058}"/>
          </ac:spMkLst>
        </pc:spChg>
        <pc:spChg chg="mod">
          <ac:chgData name="Kim Bélanger-Baillargeon" userId="61e8c17a-4f44-4a20-848f-58a57c92f1ad" providerId="ADAL" clId="{11953168-CABD-4489-AF35-F0BAC5E0C8B5}" dt="2022-12-13T20:21:13.449" v="554"/>
          <ac:spMkLst>
            <pc:docMk/>
            <pc:sldMk cId="1149826838" sldId="335"/>
            <ac:spMk id="34" creationId="{C9C7874B-3B97-2932-DE37-2797C14FDF1B}"/>
          </ac:spMkLst>
        </pc:spChg>
        <pc:spChg chg="mod">
          <ac:chgData name="Kim Bélanger-Baillargeon" userId="61e8c17a-4f44-4a20-848f-58a57c92f1ad" providerId="ADAL" clId="{11953168-CABD-4489-AF35-F0BAC5E0C8B5}" dt="2022-12-13T20:21:13.449" v="554"/>
          <ac:spMkLst>
            <pc:docMk/>
            <pc:sldMk cId="1149826838" sldId="335"/>
            <ac:spMk id="35" creationId="{AD24E9FA-FE9A-ABF0-1976-733609C2A792}"/>
          </ac:spMkLst>
        </pc:spChg>
        <pc:spChg chg="mod">
          <ac:chgData name="Kim Bélanger-Baillargeon" userId="61e8c17a-4f44-4a20-848f-58a57c92f1ad" providerId="ADAL" clId="{11953168-CABD-4489-AF35-F0BAC5E0C8B5}" dt="2022-12-13T20:21:13.449" v="554"/>
          <ac:spMkLst>
            <pc:docMk/>
            <pc:sldMk cId="1149826838" sldId="335"/>
            <ac:spMk id="36" creationId="{020D3277-CAE8-3FED-D0FC-1EC1020993A2}"/>
          </ac:spMkLst>
        </pc:spChg>
        <pc:spChg chg="mod">
          <ac:chgData name="Kim Bélanger-Baillargeon" userId="61e8c17a-4f44-4a20-848f-58a57c92f1ad" providerId="ADAL" clId="{11953168-CABD-4489-AF35-F0BAC5E0C8B5}" dt="2022-12-13T20:21:13.449" v="554"/>
          <ac:spMkLst>
            <pc:docMk/>
            <pc:sldMk cId="1149826838" sldId="335"/>
            <ac:spMk id="37" creationId="{28313228-9B25-FDBC-7520-131F5AA55707}"/>
          </ac:spMkLst>
        </pc:spChg>
        <pc:spChg chg="mod">
          <ac:chgData name="Kim Bélanger-Baillargeon" userId="61e8c17a-4f44-4a20-848f-58a57c92f1ad" providerId="ADAL" clId="{11953168-CABD-4489-AF35-F0BAC5E0C8B5}" dt="2022-12-13T20:21:13.449" v="554"/>
          <ac:spMkLst>
            <pc:docMk/>
            <pc:sldMk cId="1149826838" sldId="335"/>
            <ac:spMk id="38" creationId="{AE352FBF-AA70-0C49-C7A9-0312DDAD4572}"/>
          </ac:spMkLst>
        </pc:spChg>
        <pc:spChg chg="mod">
          <ac:chgData name="Kim Bélanger-Baillargeon" userId="61e8c17a-4f44-4a20-848f-58a57c92f1ad" providerId="ADAL" clId="{11953168-CABD-4489-AF35-F0BAC5E0C8B5}" dt="2022-12-13T20:21:13.449" v="554"/>
          <ac:spMkLst>
            <pc:docMk/>
            <pc:sldMk cId="1149826838" sldId="335"/>
            <ac:spMk id="39" creationId="{3F608CD6-B23D-1822-0ADC-A504E1B5C22E}"/>
          </ac:spMkLst>
        </pc:spChg>
        <pc:spChg chg="mod">
          <ac:chgData name="Kim Bélanger-Baillargeon" userId="61e8c17a-4f44-4a20-848f-58a57c92f1ad" providerId="ADAL" clId="{11953168-CABD-4489-AF35-F0BAC5E0C8B5}" dt="2022-12-13T20:21:13.449" v="554"/>
          <ac:spMkLst>
            <pc:docMk/>
            <pc:sldMk cId="1149826838" sldId="335"/>
            <ac:spMk id="40" creationId="{EE7E2B91-50EE-C173-AD65-7AEF99D55F02}"/>
          </ac:spMkLst>
        </pc:spChg>
        <pc:spChg chg="mod">
          <ac:chgData name="Kim Bélanger-Baillargeon" userId="61e8c17a-4f44-4a20-848f-58a57c92f1ad" providerId="ADAL" clId="{11953168-CABD-4489-AF35-F0BAC5E0C8B5}" dt="2022-12-13T20:21:13.449" v="554"/>
          <ac:spMkLst>
            <pc:docMk/>
            <pc:sldMk cId="1149826838" sldId="335"/>
            <ac:spMk id="41" creationId="{649225B2-F910-2D16-C30E-7FEE4E5117D7}"/>
          </ac:spMkLst>
        </pc:spChg>
        <pc:spChg chg="mod">
          <ac:chgData name="Kim Bélanger-Baillargeon" userId="61e8c17a-4f44-4a20-848f-58a57c92f1ad" providerId="ADAL" clId="{11953168-CABD-4489-AF35-F0BAC5E0C8B5}" dt="2022-12-13T20:21:13.449" v="554"/>
          <ac:spMkLst>
            <pc:docMk/>
            <pc:sldMk cId="1149826838" sldId="335"/>
            <ac:spMk id="42" creationId="{5160B1F8-C13B-66D9-41D4-6657AA0A603F}"/>
          </ac:spMkLst>
        </pc:spChg>
        <pc:grpChg chg="add mod">
          <ac:chgData name="Kim Bélanger-Baillargeon" userId="61e8c17a-4f44-4a20-848f-58a57c92f1ad" providerId="ADAL" clId="{11953168-CABD-4489-AF35-F0BAC5E0C8B5}" dt="2022-12-13T20:21:13.449" v="554"/>
          <ac:grpSpMkLst>
            <pc:docMk/>
            <pc:sldMk cId="1149826838" sldId="335"/>
            <ac:grpSpMk id="5" creationId="{6AF0F4BC-BBF1-2F11-BC41-A71BB49CE5B8}"/>
          </ac:grpSpMkLst>
        </pc:grpChg>
        <pc:grpChg chg="mod">
          <ac:chgData name="Kim Bélanger-Baillargeon" userId="61e8c17a-4f44-4a20-848f-58a57c92f1ad" providerId="ADAL" clId="{11953168-CABD-4489-AF35-F0BAC5E0C8B5}" dt="2022-12-13T20:21:13.449" v="554"/>
          <ac:grpSpMkLst>
            <pc:docMk/>
            <pc:sldMk cId="1149826838" sldId="335"/>
            <ac:grpSpMk id="8" creationId="{5A4E6CA5-44BE-DD95-A55E-31496A28003D}"/>
          </ac:grpSpMkLst>
        </pc:grpChg>
        <pc:grpChg chg="add mod">
          <ac:chgData name="Kim Bélanger-Baillargeon" userId="61e8c17a-4f44-4a20-848f-58a57c92f1ad" providerId="ADAL" clId="{11953168-CABD-4489-AF35-F0BAC5E0C8B5}" dt="2022-12-13T20:21:13.449" v="554"/>
          <ac:grpSpMkLst>
            <pc:docMk/>
            <pc:sldMk cId="1149826838" sldId="335"/>
            <ac:grpSpMk id="11" creationId="{EAF15E17-D812-BA87-1A31-0D879710F884}"/>
          </ac:grpSpMkLst>
        </pc:grpChg>
        <pc:grpChg chg="mod">
          <ac:chgData name="Kim Bélanger-Baillargeon" userId="61e8c17a-4f44-4a20-848f-58a57c92f1ad" providerId="ADAL" clId="{11953168-CABD-4489-AF35-F0BAC5E0C8B5}" dt="2022-12-13T20:21:13.449" v="554"/>
          <ac:grpSpMkLst>
            <pc:docMk/>
            <pc:sldMk cId="1149826838" sldId="335"/>
            <ac:grpSpMk id="12" creationId="{8A1BC0EA-0C31-FF8C-60AE-C7CF7F488FB1}"/>
          </ac:grpSpMkLst>
        </pc:grpChg>
        <pc:grpChg chg="mod">
          <ac:chgData name="Kim Bélanger-Baillargeon" userId="61e8c17a-4f44-4a20-848f-58a57c92f1ad" providerId="ADAL" clId="{11953168-CABD-4489-AF35-F0BAC5E0C8B5}" dt="2022-12-13T20:21:13.449" v="554"/>
          <ac:grpSpMkLst>
            <pc:docMk/>
            <pc:sldMk cId="1149826838" sldId="335"/>
            <ac:grpSpMk id="13" creationId="{B7FD1D5A-C08B-6784-7FD2-A442DDBF1D7D}"/>
          </ac:grpSpMkLst>
        </pc:grpChg>
        <pc:grpChg chg="mod">
          <ac:chgData name="Kim Bélanger-Baillargeon" userId="61e8c17a-4f44-4a20-848f-58a57c92f1ad" providerId="ADAL" clId="{11953168-CABD-4489-AF35-F0BAC5E0C8B5}" dt="2022-12-13T20:21:13.449" v="554"/>
          <ac:grpSpMkLst>
            <pc:docMk/>
            <pc:sldMk cId="1149826838" sldId="335"/>
            <ac:grpSpMk id="14" creationId="{D7187BA3-EF46-8B81-42DC-1E3DC74B1705}"/>
          </ac:grpSpMkLst>
        </pc:grpChg>
        <pc:grpChg chg="mod">
          <ac:chgData name="Kim Bélanger-Baillargeon" userId="61e8c17a-4f44-4a20-848f-58a57c92f1ad" providerId="ADAL" clId="{11953168-CABD-4489-AF35-F0BAC5E0C8B5}" dt="2022-12-13T20:21:13.449" v="554"/>
          <ac:grpSpMkLst>
            <pc:docMk/>
            <pc:sldMk cId="1149826838" sldId="335"/>
            <ac:grpSpMk id="15" creationId="{FF58CE3A-DA7F-747D-557E-6FAD2AEEA7C9}"/>
          </ac:grpSpMkLst>
        </pc:grpChg>
        <pc:grpChg chg="mod">
          <ac:chgData name="Kim Bélanger-Baillargeon" userId="61e8c17a-4f44-4a20-848f-58a57c92f1ad" providerId="ADAL" clId="{11953168-CABD-4489-AF35-F0BAC5E0C8B5}" dt="2022-12-13T20:21:13.449" v="554"/>
          <ac:grpSpMkLst>
            <pc:docMk/>
            <pc:sldMk cId="1149826838" sldId="335"/>
            <ac:grpSpMk id="16" creationId="{6EFB6168-7704-2455-E471-29180A3D2F11}"/>
          </ac:grpSpMkLst>
        </pc:grpChg>
        <pc:grpChg chg="mod">
          <ac:chgData name="Kim Bélanger-Baillargeon" userId="61e8c17a-4f44-4a20-848f-58a57c92f1ad" providerId="ADAL" clId="{11953168-CABD-4489-AF35-F0BAC5E0C8B5}" dt="2022-12-13T20:21:13.449" v="554"/>
          <ac:grpSpMkLst>
            <pc:docMk/>
            <pc:sldMk cId="1149826838" sldId="335"/>
            <ac:grpSpMk id="25" creationId="{3F8DF384-E773-3108-58B4-4262EF33E843}"/>
          </ac:grpSpMkLst>
        </pc:grpChg>
        <pc:grpChg chg="mod">
          <ac:chgData name="Kim Bélanger-Baillargeon" userId="61e8c17a-4f44-4a20-848f-58a57c92f1ad" providerId="ADAL" clId="{11953168-CABD-4489-AF35-F0BAC5E0C8B5}" dt="2022-12-13T20:21:13.449" v="554"/>
          <ac:grpSpMkLst>
            <pc:docMk/>
            <pc:sldMk cId="1149826838" sldId="335"/>
            <ac:grpSpMk id="26" creationId="{BF8DA2A4-C9CF-5718-C307-0B27B44F8C55}"/>
          </ac:grpSpMkLst>
        </pc:grpChg>
        <pc:grpChg chg="mod">
          <ac:chgData name="Kim Bélanger-Baillargeon" userId="61e8c17a-4f44-4a20-848f-58a57c92f1ad" providerId="ADAL" clId="{11953168-CABD-4489-AF35-F0BAC5E0C8B5}" dt="2022-12-13T20:21:13.449" v="554"/>
          <ac:grpSpMkLst>
            <pc:docMk/>
            <pc:sldMk cId="1149826838" sldId="335"/>
            <ac:grpSpMk id="27" creationId="{CED1512A-272B-6149-E32A-8A2F101F9C83}"/>
          </ac:grpSpMkLst>
        </pc:grpChg>
        <pc:grpChg chg="mod">
          <ac:chgData name="Kim Bélanger-Baillargeon" userId="61e8c17a-4f44-4a20-848f-58a57c92f1ad" providerId="ADAL" clId="{11953168-CABD-4489-AF35-F0BAC5E0C8B5}" dt="2022-12-13T20:21:13.449" v="554"/>
          <ac:grpSpMkLst>
            <pc:docMk/>
            <pc:sldMk cId="1149826838" sldId="335"/>
            <ac:grpSpMk id="28" creationId="{A328E034-351E-11E4-C27E-680D669F7C30}"/>
          </ac:grpSpMkLst>
        </pc:grpChg>
        <pc:grpChg chg="mod">
          <ac:chgData name="Kim Bélanger-Baillargeon" userId="61e8c17a-4f44-4a20-848f-58a57c92f1ad" providerId="ADAL" clId="{11953168-CABD-4489-AF35-F0BAC5E0C8B5}" dt="2022-12-13T20:21:13.449" v="554"/>
          <ac:grpSpMkLst>
            <pc:docMk/>
            <pc:sldMk cId="1149826838" sldId="335"/>
            <ac:grpSpMk id="29" creationId="{9C57904A-605F-0527-98F5-7D0EE7981964}"/>
          </ac:grpSpMkLst>
        </pc:grpChg>
        <pc:grpChg chg="mod">
          <ac:chgData name="Kim Bélanger-Baillargeon" userId="61e8c17a-4f44-4a20-848f-58a57c92f1ad" providerId="ADAL" clId="{11953168-CABD-4489-AF35-F0BAC5E0C8B5}" dt="2022-12-13T20:21:13.449" v="554"/>
          <ac:grpSpMkLst>
            <pc:docMk/>
            <pc:sldMk cId="1149826838" sldId="335"/>
            <ac:grpSpMk id="30" creationId="{973F075A-1ECB-0B08-110D-3421A54A1A95}"/>
          </ac:grpSpMkLst>
        </pc:grpChg>
        <pc:picChg chg="del">
          <ac:chgData name="Kim Bélanger-Baillargeon" userId="61e8c17a-4f44-4a20-848f-58a57c92f1ad" providerId="ADAL" clId="{11953168-CABD-4489-AF35-F0BAC5E0C8B5}" dt="2022-12-13T20:21:13.066" v="553" actId="478"/>
          <ac:picMkLst>
            <pc:docMk/>
            <pc:sldMk cId="1149826838" sldId="335"/>
            <ac:picMk id="3" creationId="{148FE718-B571-17F9-89DB-3A601A6AC028}"/>
          </ac:picMkLst>
        </pc:picChg>
        <pc:picChg chg="add mod">
          <ac:chgData name="Kim Bélanger-Baillargeon" userId="61e8c17a-4f44-4a20-848f-58a57c92f1ad" providerId="ADAL" clId="{11953168-CABD-4489-AF35-F0BAC5E0C8B5}" dt="2022-12-13T20:21:13.449" v="554"/>
          <ac:picMkLst>
            <pc:docMk/>
            <pc:sldMk cId="1149826838" sldId="335"/>
            <ac:picMk id="4" creationId="{5D586492-706E-47A3-4E65-C9DF36BB3021}"/>
          </ac:picMkLst>
        </pc:picChg>
        <pc:picChg chg="mod">
          <ac:chgData name="Kim Bélanger-Baillargeon" userId="61e8c17a-4f44-4a20-848f-58a57c92f1ad" providerId="ADAL" clId="{11953168-CABD-4489-AF35-F0BAC5E0C8B5}" dt="2022-12-13T20:21:13.449" v="554"/>
          <ac:picMkLst>
            <pc:docMk/>
            <pc:sldMk cId="1149826838" sldId="335"/>
            <ac:picMk id="6" creationId="{CA4BBEAA-B95D-7E59-F6FF-276CF9394D9D}"/>
          </ac:picMkLst>
        </pc:picChg>
      </pc:sldChg>
      <pc:sldChg chg="modSp add mod modNotesTx">
        <pc:chgData name="Kim Bélanger-Baillargeon" userId="61e8c17a-4f44-4a20-848f-58a57c92f1ad" providerId="ADAL" clId="{11953168-CABD-4489-AF35-F0BAC5E0C8B5}" dt="2022-12-13T20:22:57.689" v="601"/>
        <pc:sldMkLst>
          <pc:docMk/>
          <pc:sldMk cId="1644075253" sldId="336"/>
        </pc:sldMkLst>
        <pc:spChg chg="mod">
          <ac:chgData name="Kim Bélanger-Baillargeon" userId="61e8c17a-4f44-4a20-848f-58a57c92f1ad" providerId="ADAL" clId="{11953168-CABD-4489-AF35-F0BAC5E0C8B5}" dt="2022-12-13T20:22:46.920" v="600" actId="20577"/>
          <ac:spMkLst>
            <pc:docMk/>
            <pc:sldMk cId="1644075253" sldId="336"/>
            <ac:spMk id="7" creationId="{C5DFB938-2839-5A45-A454-BF0CD6F632AC}"/>
          </ac:spMkLst>
        </pc:spChg>
      </pc:sldChg>
      <pc:sldChg chg="addSp delSp modSp add mod ord modNotesTx">
        <pc:chgData name="Kim Bélanger-Baillargeon" userId="61e8c17a-4f44-4a20-848f-58a57c92f1ad" providerId="ADAL" clId="{11953168-CABD-4489-AF35-F0BAC5E0C8B5}" dt="2022-12-13T20:24:29.871" v="622" actId="1076"/>
        <pc:sldMkLst>
          <pc:docMk/>
          <pc:sldMk cId="2795401448" sldId="337"/>
        </pc:sldMkLst>
        <pc:spChg chg="mod">
          <ac:chgData name="Kim Bélanger-Baillargeon" userId="61e8c17a-4f44-4a20-848f-58a57c92f1ad" providerId="ADAL" clId="{11953168-CABD-4489-AF35-F0BAC5E0C8B5}" dt="2022-12-13T20:24:29.871" v="622" actId="1076"/>
          <ac:spMkLst>
            <pc:docMk/>
            <pc:sldMk cId="2795401448" sldId="337"/>
            <ac:spMk id="2" creationId="{5F6FBF65-D3C8-9341-B506-6DF8698F7792}"/>
          </ac:spMkLst>
        </pc:spChg>
        <pc:spChg chg="add del mod">
          <ac:chgData name="Kim Bélanger-Baillargeon" userId="61e8c17a-4f44-4a20-848f-58a57c92f1ad" providerId="ADAL" clId="{11953168-CABD-4489-AF35-F0BAC5E0C8B5}" dt="2022-12-13T20:24:25.100" v="621" actId="931"/>
          <ac:spMkLst>
            <pc:docMk/>
            <pc:sldMk cId="2795401448" sldId="337"/>
            <ac:spMk id="7" creationId="{027E8E6A-E1CA-516A-7121-76EE5DC4CBB2}"/>
          </ac:spMkLst>
        </pc:spChg>
        <pc:picChg chg="del">
          <ac:chgData name="Kim Bélanger-Baillargeon" userId="61e8c17a-4f44-4a20-848f-58a57c92f1ad" providerId="ADAL" clId="{11953168-CABD-4489-AF35-F0BAC5E0C8B5}" dt="2022-12-13T20:24:12.720" v="618" actId="478"/>
          <ac:picMkLst>
            <pc:docMk/>
            <pc:sldMk cId="2795401448" sldId="337"/>
            <ac:picMk id="4" creationId="{6C490E83-6816-616F-3324-C7864C580AB2}"/>
          </ac:picMkLst>
        </pc:picChg>
        <pc:picChg chg="add del mod">
          <ac:chgData name="Kim Bélanger-Baillargeon" userId="61e8c17a-4f44-4a20-848f-58a57c92f1ad" providerId="ADAL" clId="{11953168-CABD-4489-AF35-F0BAC5E0C8B5}" dt="2022-12-13T20:24:14.647" v="620" actId="478"/>
          <ac:picMkLst>
            <pc:docMk/>
            <pc:sldMk cId="2795401448" sldId="337"/>
            <ac:picMk id="5" creationId="{30855008-602F-C84A-DDF4-AF0C4722909B}"/>
          </ac:picMkLst>
        </pc:picChg>
        <pc:picChg chg="add mod">
          <ac:chgData name="Kim Bélanger-Baillargeon" userId="61e8c17a-4f44-4a20-848f-58a57c92f1ad" providerId="ADAL" clId="{11953168-CABD-4489-AF35-F0BAC5E0C8B5}" dt="2022-12-13T20:24:25.100" v="621" actId="931"/>
          <ac:picMkLst>
            <pc:docMk/>
            <pc:sldMk cId="2795401448" sldId="337"/>
            <ac:picMk id="9" creationId="{1C2013A1-AC5F-973F-8F9A-6414E01199DC}"/>
          </ac:picMkLst>
        </pc:picChg>
      </pc:sldChg>
      <pc:sldChg chg="new del">
        <pc:chgData name="Kim Bélanger-Baillargeon" userId="61e8c17a-4f44-4a20-848f-58a57c92f1ad" providerId="ADAL" clId="{11953168-CABD-4489-AF35-F0BAC5E0C8B5}" dt="2022-12-13T20:25:14.218" v="626" actId="2696"/>
        <pc:sldMkLst>
          <pc:docMk/>
          <pc:sldMk cId="140869226" sldId="338"/>
        </pc:sldMkLst>
      </pc:sldChg>
      <pc:sldChg chg="addSp delSp modSp new mod delAnim modAnim modNotesTx">
        <pc:chgData name="Kim Bélanger-Baillargeon" userId="61e8c17a-4f44-4a20-848f-58a57c92f1ad" providerId="ADAL" clId="{11953168-CABD-4489-AF35-F0BAC5E0C8B5}" dt="2022-12-13T20:26:52.952" v="652"/>
        <pc:sldMkLst>
          <pc:docMk/>
          <pc:sldMk cId="539987825" sldId="338"/>
        </pc:sldMkLst>
        <pc:spChg chg="del">
          <ac:chgData name="Kim Bélanger-Baillargeon" userId="61e8c17a-4f44-4a20-848f-58a57c92f1ad" providerId="ADAL" clId="{11953168-CABD-4489-AF35-F0BAC5E0C8B5}" dt="2022-12-13T20:25:47.048" v="629" actId="478"/>
          <ac:spMkLst>
            <pc:docMk/>
            <pc:sldMk cId="539987825" sldId="338"/>
            <ac:spMk id="2" creationId="{43887228-4E9E-EB1F-8C52-134C435A1F10}"/>
          </ac:spMkLst>
        </pc:spChg>
        <pc:spChg chg="del">
          <ac:chgData name="Kim Bélanger-Baillargeon" userId="61e8c17a-4f44-4a20-848f-58a57c92f1ad" providerId="ADAL" clId="{11953168-CABD-4489-AF35-F0BAC5E0C8B5}" dt="2022-12-13T20:25:44.151" v="628" actId="478"/>
          <ac:spMkLst>
            <pc:docMk/>
            <pc:sldMk cId="539987825" sldId="338"/>
            <ac:spMk id="3" creationId="{48231E2E-C7F8-634E-B32B-6B156EEDDA44}"/>
          </ac:spMkLst>
        </pc:spChg>
        <pc:spChg chg="add mod">
          <ac:chgData name="Kim Bélanger-Baillargeon" userId="61e8c17a-4f44-4a20-848f-58a57c92f1ad" providerId="ADAL" clId="{11953168-CABD-4489-AF35-F0BAC5E0C8B5}" dt="2022-12-13T20:25:47.507" v="630"/>
          <ac:spMkLst>
            <pc:docMk/>
            <pc:sldMk cId="539987825" sldId="338"/>
            <ac:spMk id="5" creationId="{4BA7FEEC-C068-0475-3F27-930418388826}"/>
          </ac:spMkLst>
        </pc:spChg>
        <pc:spChg chg="add mod">
          <ac:chgData name="Kim Bélanger-Baillargeon" userId="61e8c17a-4f44-4a20-848f-58a57c92f1ad" providerId="ADAL" clId="{11953168-CABD-4489-AF35-F0BAC5E0C8B5}" dt="2022-12-13T20:25:47.507" v="630"/>
          <ac:spMkLst>
            <pc:docMk/>
            <pc:sldMk cId="539987825" sldId="338"/>
            <ac:spMk id="6" creationId="{6B418ED6-4CDA-493B-49E5-A869CE6207E9}"/>
          </ac:spMkLst>
        </pc:spChg>
        <pc:spChg chg="add mod">
          <ac:chgData name="Kim Bélanger-Baillargeon" userId="61e8c17a-4f44-4a20-848f-58a57c92f1ad" providerId="ADAL" clId="{11953168-CABD-4489-AF35-F0BAC5E0C8B5}" dt="2022-12-13T20:25:47.507" v="630"/>
          <ac:spMkLst>
            <pc:docMk/>
            <pc:sldMk cId="539987825" sldId="338"/>
            <ac:spMk id="7" creationId="{EB218CC5-AD51-BC05-5F54-1DDD1402C119}"/>
          </ac:spMkLst>
        </pc:spChg>
        <pc:spChg chg="add mod">
          <ac:chgData name="Kim Bélanger-Baillargeon" userId="61e8c17a-4f44-4a20-848f-58a57c92f1ad" providerId="ADAL" clId="{11953168-CABD-4489-AF35-F0BAC5E0C8B5}" dt="2022-12-13T20:25:47.507" v="630"/>
          <ac:spMkLst>
            <pc:docMk/>
            <pc:sldMk cId="539987825" sldId="338"/>
            <ac:spMk id="8" creationId="{B1FABC96-D01A-9791-17FC-884253574EE8}"/>
          </ac:spMkLst>
        </pc:spChg>
        <pc:spChg chg="add mod">
          <ac:chgData name="Kim Bélanger-Baillargeon" userId="61e8c17a-4f44-4a20-848f-58a57c92f1ad" providerId="ADAL" clId="{11953168-CABD-4489-AF35-F0BAC5E0C8B5}" dt="2022-12-13T20:25:47.507" v="630"/>
          <ac:spMkLst>
            <pc:docMk/>
            <pc:sldMk cId="539987825" sldId="338"/>
            <ac:spMk id="9" creationId="{90287D88-F273-9195-C2C3-4E93705DCE45}"/>
          </ac:spMkLst>
        </pc:spChg>
        <pc:spChg chg="add mod">
          <ac:chgData name="Kim Bélanger-Baillargeon" userId="61e8c17a-4f44-4a20-848f-58a57c92f1ad" providerId="ADAL" clId="{11953168-CABD-4489-AF35-F0BAC5E0C8B5}" dt="2022-12-13T20:25:47.507" v="630"/>
          <ac:spMkLst>
            <pc:docMk/>
            <pc:sldMk cId="539987825" sldId="338"/>
            <ac:spMk id="10" creationId="{89D00288-9BFB-C4EC-4765-7747E3123E96}"/>
          </ac:spMkLst>
        </pc:spChg>
        <pc:spChg chg="add mod">
          <ac:chgData name="Kim Bélanger-Baillargeon" userId="61e8c17a-4f44-4a20-848f-58a57c92f1ad" providerId="ADAL" clId="{11953168-CABD-4489-AF35-F0BAC5E0C8B5}" dt="2022-12-13T20:25:47.507" v="630"/>
          <ac:spMkLst>
            <pc:docMk/>
            <pc:sldMk cId="539987825" sldId="338"/>
            <ac:spMk id="11" creationId="{D823E3AC-515A-08D7-2A68-85CBD1254FD3}"/>
          </ac:spMkLst>
        </pc:spChg>
        <pc:spChg chg="add mod">
          <ac:chgData name="Kim Bélanger-Baillargeon" userId="61e8c17a-4f44-4a20-848f-58a57c92f1ad" providerId="ADAL" clId="{11953168-CABD-4489-AF35-F0BAC5E0C8B5}" dt="2022-12-13T20:25:47.507" v="630"/>
          <ac:spMkLst>
            <pc:docMk/>
            <pc:sldMk cId="539987825" sldId="338"/>
            <ac:spMk id="12" creationId="{40430ED4-33D3-D31A-433C-D1578E349CE6}"/>
          </ac:spMkLst>
        </pc:spChg>
        <pc:spChg chg="add mod">
          <ac:chgData name="Kim Bélanger-Baillargeon" userId="61e8c17a-4f44-4a20-848f-58a57c92f1ad" providerId="ADAL" clId="{11953168-CABD-4489-AF35-F0BAC5E0C8B5}" dt="2022-12-13T20:25:47.507" v="630"/>
          <ac:spMkLst>
            <pc:docMk/>
            <pc:sldMk cId="539987825" sldId="338"/>
            <ac:spMk id="13" creationId="{D78273B6-2490-FB2F-8340-02AEB58897E2}"/>
          </ac:spMkLst>
        </pc:spChg>
        <pc:spChg chg="add mod">
          <ac:chgData name="Kim Bélanger-Baillargeon" userId="61e8c17a-4f44-4a20-848f-58a57c92f1ad" providerId="ADAL" clId="{11953168-CABD-4489-AF35-F0BAC5E0C8B5}" dt="2022-12-13T20:25:47.507" v="630"/>
          <ac:spMkLst>
            <pc:docMk/>
            <pc:sldMk cId="539987825" sldId="338"/>
            <ac:spMk id="14" creationId="{53D26133-997C-AD37-1AE3-D3908F485AB5}"/>
          </ac:spMkLst>
        </pc:spChg>
        <pc:spChg chg="add mod">
          <ac:chgData name="Kim Bélanger-Baillargeon" userId="61e8c17a-4f44-4a20-848f-58a57c92f1ad" providerId="ADAL" clId="{11953168-CABD-4489-AF35-F0BAC5E0C8B5}" dt="2022-12-13T20:25:47.507" v="630"/>
          <ac:spMkLst>
            <pc:docMk/>
            <pc:sldMk cId="539987825" sldId="338"/>
            <ac:spMk id="15" creationId="{D664AFBF-7FD7-047A-B4B8-66906A8E2B6E}"/>
          </ac:spMkLst>
        </pc:spChg>
        <pc:spChg chg="add mod">
          <ac:chgData name="Kim Bélanger-Baillargeon" userId="61e8c17a-4f44-4a20-848f-58a57c92f1ad" providerId="ADAL" clId="{11953168-CABD-4489-AF35-F0BAC5E0C8B5}" dt="2022-12-13T20:25:54.761" v="631" actId="14100"/>
          <ac:spMkLst>
            <pc:docMk/>
            <pc:sldMk cId="539987825" sldId="338"/>
            <ac:spMk id="16" creationId="{4C029A5D-797B-D16F-B199-B353AFE534CA}"/>
          </ac:spMkLst>
        </pc:spChg>
        <pc:spChg chg="add mod">
          <ac:chgData name="Kim Bélanger-Baillargeon" userId="61e8c17a-4f44-4a20-848f-58a57c92f1ad" providerId="ADAL" clId="{11953168-CABD-4489-AF35-F0BAC5E0C8B5}" dt="2022-12-13T20:25:47.507" v="630"/>
          <ac:spMkLst>
            <pc:docMk/>
            <pc:sldMk cId="539987825" sldId="338"/>
            <ac:spMk id="17" creationId="{A2301F98-A306-34BE-469B-E2A90586921F}"/>
          </ac:spMkLst>
        </pc:spChg>
        <pc:spChg chg="add mod">
          <ac:chgData name="Kim Bélanger-Baillargeon" userId="61e8c17a-4f44-4a20-848f-58a57c92f1ad" providerId="ADAL" clId="{11953168-CABD-4489-AF35-F0BAC5E0C8B5}" dt="2022-12-13T20:25:47.507" v="630"/>
          <ac:spMkLst>
            <pc:docMk/>
            <pc:sldMk cId="539987825" sldId="338"/>
            <ac:spMk id="18" creationId="{73006C5A-F99F-C231-C40A-EC4345AD9BC2}"/>
          </ac:spMkLst>
        </pc:spChg>
        <pc:spChg chg="add del mod">
          <ac:chgData name="Kim Bélanger-Baillargeon" userId="61e8c17a-4f44-4a20-848f-58a57c92f1ad" providerId="ADAL" clId="{11953168-CABD-4489-AF35-F0BAC5E0C8B5}" dt="2022-12-13T20:26:04.777" v="632" actId="478"/>
          <ac:spMkLst>
            <pc:docMk/>
            <pc:sldMk cId="539987825" sldId="338"/>
            <ac:spMk id="19" creationId="{34EC5CF9-9DB3-8167-E97B-A415B7E2EF9A}"/>
          </ac:spMkLst>
        </pc:spChg>
        <pc:spChg chg="add mod">
          <ac:chgData name="Kim Bélanger-Baillargeon" userId="61e8c17a-4f44-4a20-848f-58a57c92f1ad" providerId="ADAL" clId="{11953168-CABD-4489-AF35-F0BAC5E0C8B5}" dt="2022-12-13T20:26:05.117" v="633"/>
          <ac:spMkLst>
            <pc:docMk/>
            <pc:sldMk cId="539987825" sldId="338"/>
            <ac:spMk id="20" creationId="{A4584907-308A-9D67-E443-C77C8CD31467}"/>
          </ac:spMkLst>
        </pc:spChg>
        <pc:spChg chg="add mod">
          <ac:chgData name="Kim Bélanger-Baillargeon" userId="61e8c17a-4f44-4a20-848f-58a57c92f1ad" providerId="ADAL" clId="{11953168-CABD-4489-AF35-F0BAC5E0C8B5}" dt="2022-12-13T20:26:05.117" v="633"/>
          <ac:spMkLst>
            <pc:docMk/>
            <pc:sldMk cId="539987825" sldId="338"/>
            <ac:spMk id="21" creationId="{B590F894-5321-D609-DF47-80C794B15C97}"/>
          </ac:spMkLst>
        </pc:spChg>
        <pc:spChg chg="add mod">
          <ac:chgData name="Kim Bélanger-Baillargeon" userId="61e8c17a-4f44-4a20-848f-58a57c92f1ad" providerId="ADAL" clId="{11953168-CABD-4489-AF35-F0BAC5E0C8B5}" dt="2022-12-13T20:26:05.117" v="633"/>
          <ac:spMkLst>
            <pc:docMk/>
            <pc:sldMk cId="539987825" sldId="338"/>
            <ac:spMk id="22" creationId="{E4B9D817-3CF9-F067-7C98-1F740359F22C}"/>
          </ac:spMkLst>
        </pc:spChg>
        <pc:spChg chg="add mod">
          <ac:chgData name="Kim Bélanger-Baillargeon" userId="61e8c17a-4f44-4a20-848f-58a57c92f1ad" providerId="ADAL" clId="{11953168-CABD-4489-AF35-F0BAC5E0C8B5}" dt="2022-12-13T20:26:19.959" v="643" actId="1076"/>
          <ac:spMkLst>
            <pc:docMk/>
            <pc:sldMk cId="539987825" sldId="338"/>
            <ac:spMk id="24" creationId="{D029C963-366F-A809-9434-6FDECD7F4ADA}"/>
          </ac:spMkLst>
        </pc:spChg>
        <pc:spChg chg="add mod">
          <ac:chgData name="Kim Bélanger-Baillargeon" userId="61e8c17a-4f44-4a20-848f-58a57c92f1ad" providerId="ADAL" clId="{11953168-CABD-4489-AF35-F0BAC5E0C8B5}" dt="2022-12-13T20:26:47.623" v="651" actId="1076"/>
          <ac:spMkLst>
            <pc:docMk/>
            <pc:sldMk cId="539987825" sldId="338"/>
            <ac:spMk id="26" creationId="{B5AE4843-7059-3AA2-2B61-21386E73EB62}"/>
          </ac:spMkLst>
        </pc:spChg>
        <pc:picChg chg="add mod">
          <ac:chgData name="Kim Bélanger-Baillargeon" userId="61e8c17a-4f44-4a20-848f-58a57c92f1ad" providerId="ADAL" clId="{11953168-CABD-4489-AF35-F0BAC5E0C8B5}" dt="2022-12-13T20:25:47.507" v="630"/>
          <ac:picMkLst>
            <pc:docMk/>
            <pc:sldMk cId="539987825" sldId="338"/>
            <ac:picMk id="4" creationId="{60A39C29-1CB6-A88B-FBEA-C5193DC49D88}"/>
          </ac:picMkLst>
        </pc:picChg>
      </pc:sldChg>
      <pc:sldMasterChg chg="delSldLayout">
        <pc:chgData name="Kim Bélanger-Baillargeon" userId="61e8c17a-4f44-4a20-848f-58a57c92f1ad" providerId="ADAL" clId="{11953168-CABD-4489-AF35-F0BAC5E0C8B5}" dt="2022-12-13T20:26:57.873" v="653" actId="2696"/>
        <pc:sldMasterMkLst>
          <pc:docMk/>
          <pc:sldMasterMk cId="3025158510" sldId="2147483648"/>
        </pc:sldMasterMkLst>
        <pc:sldLayoutChg chg="del">
          <pc:chgData name="Kim Bélanger-Baillargeon" userId="61e8c17a-4f44-4a20-848f-58a57c92f1ad" providerId="ADAL" clId="{11953168-CABD-4489-AF35-F0BAC5E0C8B5}" dt="2022-12-13T20:26:57.873" v="653" actId="2696"/>
          <pc:sldLayoutMkLst>
            <pc:docMk/>
            <pc:sldMasterMk cId="3025158510" sldId="2147483648"/>
            <pc:sldLayoutMk cId="2215808160" sldId="2147483682"/>
          </pc:sldLayoutMkLst>
        </pc:sldLayoutChg>
      </pc:sldMasterChg>
    </pc:docChg>
  </pc:docChgLst>
  <pc:docChgLst>
    <pc:chgData name="Kim Bélanger-Baillargeon" userId="61e8c17a-4f44-4a20-848f-58a57c92f1ad" providerId="ADAL" clId="{12143E30-9CF1-4970-815F-0EA602BEADB3}"/>
    <pc:docChg chg="undo custSel addSld delSld modSld addSection modSection">
      <pc:chgData name="Kim Bélanger-Baillargeon" userId="61e8c17a-4f44-4a20-848f-58a57c92f1ad" providerId="ADAL" clId="{12143E30-9CF1-4970-815F-0EA602BEADB3}" dt="2022-12-19T20:57:57.006" v="254"/>
      <pc:docMkLst>
        <pc:docMk/>
      </pc:docMkLst>
      <pc:sldChg chg="del">
        <pc:chgData name="Kim Bélanger-Baillargeon" userId="61e8c17a-4f44-4a20-848f-58a57c92f1ad" providerId="ADAL" clId="{12143E30-9CF1-4970-815F-0EA602BEADB3}" dt="2022-12-19T20:26:58.775" v="46" actId="2696"/>
        <pc:sldMkLst>
          <pc:docMk/>
          <pc:sldMk cId="1278707987" sldId="339"/>
        </pc:sldMkLst>
      </pc:sldChg>
      <pc:sldChg chg="addSp delSp modSp new mod modNotesTx">
        <pc:chgData name="Kim Bélanger-Baillargeon" userId="61e8c17a-4f44-4a20-848f-58a57c92f1ad" providerId="ADAL" clId="{12143E30-9CF1-4970-815F-0EA602BEADB3}" dt="2022-12-19T20:21:15.465" v="20"/>
        <pc:sldMkLst>
          <pc:docMk/>
          <pc:sldMk cId="2093692118" sldId="340"/>
        </pc:sldMkLst>
        <pc:spChg chg="mod">
          <ac:chgData name="Kim Bélanger-Baillargeon" userId="61e8c17a-4f44-4a20-848f-58a57c92f1ad" providerId="ADAL" clId="{12143E30-9CF1-4970-815F-0EA602BEADB3}" dt="2022-12-19T20:19:04.728" v="4"/>
          <ac:spMkLst>
            <pc:docMk/>
            <pc:sldMk cId="2093692118" sldId="340"/>
            <ac:spMk id="2" creationId="{2F54D985-245C-98D5-8BB4-9F912644AC6D}"/>
          </ac:spMkLst>
        </pc:spChg>
        <pc:spChg chg="del">
          <ac:chgData name="Kim Bélanger-Baillargeon" userId="61e8c17a-4f44-4a20-848f-58a57c92f1ad" providerId="ADAL" clId="{12143E30-9CF1-4970-815F-0EA602BEADB3}" dt="2022-12-19T20:19:47.139" v="14" actId="478"/>
          <ac:spMkLst>
            <pc:docMk/>
            <pc:sldMk cId="2093692118" sldId="340"/>
            <ac:spMk id="3" creationId="{9AEA91BE-EAD3-BEC1-ABD6-9BB19C49018A}"/>
          </ac:spMkLst>
        </pc:spChg>
        <pc:spChg chg="mod">
          <ac:chgData name="Kim Bélanger-Baillargeon" userId="61e8c17a-4f44-4a20-848f-58a57c92f1ad" providerId="ADAL" clId="{12143E30-9CF1-4970-815F-0EA602BEADB3}" dt="2022-12-19T20:18:57.790" v="3" actId="113"/>
          <ac:spMkLst>
            <pc:docMk/>
            <pc:sldMk cId="2093692118" sldId="340"/>
            <ac:spMk id="4" creationId="{09DD1733-0EC8-4A28-DD04-A47C922C6A2C}"/>
          </ac:spMkLst>
        </pc:spChg>
        <pc:spChg chg="add mod">
          <ac:chgData name="Kim Bélanger-Baillargeon" userId="61e8c17a-4f44-4a20-848f-58a57c92f1ad" providerId="ADAL" clId="{12143E30-9CF1-4970-815F-0EA602BEADB3}" dt="2022-12-19T20:19:44.319" v="13" actId="1076"/>
          <ac:spMkLst>
            <pc:docMk/>
            <pc:sldMk cId="2093692118" sldId="340"/>
            <ac:spMk id="7" creationId="{747DB15E-4433-475D-EEF8-4AE50E6D6302}"/>
          </ac:spMkLst>
        </pc:spChg>
        <pc:spChg chg="add mod">
          <ac:chgData name="Kim Bélanger-Baillargeon" userId="61e8c17a-4f44-4a20-848f-58a57c92f1ad" providerId="ADAL" clId="{12143E30-9CF1-4970-815F-0EA602BEADB3}" dt="2022-12-19T20:19:42.111" v="12" actId="1076"/>
          <ac:spMkLst>
            <pc:docMk/>
            <pc:sldMk cId="2093692118" sldId="340"/>
            <ac:spMk id="8" creationId="{4004C5BD-6FD1-FEC2-C655-24DCC788197B}"/>
          </ac:spMkLst>
        </pc:spChg>
        <pc:picChg chg="add mod">
          <ac:chgData name="Kim Bélanger-Baillargeon" userId="61e8c17a-4f44-4a20-848f-58a57c92f1ad" providerId="ADAL" clId="{12143E30-9CF1-4970-815F-0EA602BEADB3}" dt="2022-12-19T20:19:12.932" v="6" actId="1076"/>
          <ac:picMkLst>
            <pc:docMk/>
            <pc:sldMk cId="2093692118" sldId="340"/>
            <ac:picMk id="5" creationId="{8C11BAE3-BA25-2571-095B-D6976DBED614}"/>
          </ac:picMkLst>
        </pc:picChg>
        <pc:picChg chg="add mod">
          <ac:chgData name="Kim Bélanger-Baillargeon" userId="61e8c17a-4f44-4a20-848f-58a57c92f1ad" providerId="ADAL" clId="{12143E30-9CF1-4970-815F-0EA602BEADB3}" dt="2022-12-19T20:19:23.581" v="8" actId="1076"/>
          <ac:picMkLst>
            <pc:docMk/>
            <pc:sldMk cId="2093692118" sldId="340"/>
            <ac:picMk id="6" creationId="{CC2C7370-474A-1BEC-1928-9ACA3D9D54F8}"/>
          </ac:picMkLst>
        </pc:picChg>
        <pc:picChg chg="add mod">
          <ac:chgData name="Kim Bélanger-Baillargeon" userId="61e8c17a-4f44-4a20-848f-58a57c92f1ad" providerId="ADAL" clId="{12143E30-9CF1-4970-815F-0EA602BEADB3}" dt="2022-12-19T20:20:02.048" v="19" actId="1076"/>
          <ac:picMkLst>
            <pc:docMk/>
            <pc:sldMk cId="2093692118" sldId="340"/>
            <ac:picMk id="9" creationId="{EB22F507-D523-BB29-6C16-3B5975DD06F2}"/>
          </ac:picMkLst>
        </pc:picChg>
        <pc:picChg chg="add mod">
          <ac:chgData name="Kim Bélanger-Baillargeon" userId="61e8c17a-4f44-4a20-848f-58a57c92f1ad" providerId="ADAL" clId="{12143E30-9CF1-4970-815F-0EA602BEADB3}" dt="2022-12-19T20:19:59.262" v="18" actId="1076"/>
          <ac:picMkLst>
            <pc:docMk/>
            <pc:sldMk cId="2093692118" sldId="340"/>
            <ac:picMk id="10" creationId="{12A48747-7768-B072-9DF4-A3DBA8C67A4B}"/>
          </ac:picMkLst>
        </pc:picChg>
      </pc:sldChg>
      <pc:sldChg chg="addSp delSp modSp new mod modNotesTx">
        <pc:chgData name="Kim Bélanger-Baillargeon" userId="61e8c17a-4f44-4a20-848f-58a57c92f1ad" providerId="ADAL" clId="{12143E30-9CF1-4970-815F-0EA602BEADB3}" dt="2022-12-19T20:22:29.872" v="33" actId="113"/>
        <pc:sldMkLst>
          <pc:docMk/>
          <pc:sldMk cId="1588797354" sldId="341"/>
        </pc:sldMkLst>
        <pc:spChg chg="mod">
          <ac:chgData name="Kim Bélanger-Baillargeon" userId="61e8c17a-4f44-4a20-848f-58a57c92f1ad" providerId="ADAL" clId="{12143E30-9CF1-4970-815F-0EA602BEADB3}" dt="2022-12-19T20:22:17.847" v="31" actId="14100"/>
          <ac:spMkLst>
            <pc:docMk/>
            <pc:sldMk cId="1588797354" sldId="341"/>
            <ac:spMk id="2" creationId="{37BE1D29-1B23-F766-9D13-87EF2E924549}"/>
          </ac:spMkLst>
        </pc:spChg>
        <pc:spChg chg="del">
          <ac:chgData name="Kim Bélanger-Baillargeon" userId="61e8c17a-4f44-4a20-848f-58a57c92f1ad" providerId="ADAL" clId="{12143E30-9CF1-4970-815F-0EA602BEADB3}" dt="2022-12-19T20:21:32.752" v="22" actId="478"/>
          <ac:spMkLst>
            <pc:docMk/>
            <pc:sldMk cId="1588797354" sldId="341"/>
            <ac:spMk id="3" creationId="{67218F32-E90A-DFB2-237A-5C23C43708F6}"/>
          </ac:spMkLst>
        </pc:spChg>
        <pc:spChg chg="mod">
          <ac:chgData name="Kim Bélanger-Baillargeon" userId="61e8c17a-4f44-4a20-848f-58a57c92f1ad" providerId="ADAL" clId="{12143E30-9CF1-4970-815F-0EA602BEADB3}" dt="2022-12-19T20:21:42.458" v="25" actId="208"/>
          <ac:spMkLst>
            <pc:docMk/>
            <pc:sldMk cId="1588797354" sldId="341"/>
            <ac:spMk id="5" creationId="{35C9463C-7785-863F-58DF-D988CC53A13D}"/>
          </ac:spMkLst>
        </pc:spChg>
        <pc:spChg chg="mod">
          <ac:chgData name="Kim Bélanger-Baillargeon" userId="61e8c17a-4f44-4a20-848f-58a57c92f1ad" providerId="ADAL" clId="{12143E30-9CF1-4970-815F-0EA602BEADB3}" dt="2022-12-19T20:22:01.434" v="27" actId="2085"/>
          <ac:spMkLst>
            <pc:docMk/>
            <pc:sldMk cId="1588797354" sldId="341"/>
            <ac:spMk id="6" creationId="{C4CF3939-64C0-2DA3-1CCA-B656271E15A6}"/>
          </ac:spMkLst>
        </pc:spChg>
        <pc:grpChg chg="add mod">
          <ac:chgData name="Kim Bélanger-Baillargeon" userId="61e8c17a-4f44-4a20-848f-58a57c92f1ad" providerId="ADAL" clId="{12143E30-9CF1-4970-815F-0EA602BEADB3}" dt="2022-12-19T20:21:38.259" v="24" actId="1076"/>
          <ac:grpSpMkLst>
            <pc:docMk/>
            <pc:sldMk cId="1588797354" sldId="341"/>
            <ac:grpSpMk id="4" creationId="{052D29B3-8CE5-3960-A81C-33E167D7F21F}"/>
          </ac:grpSpMkLst>
        </pc:grpChg>
      </pc:sldChg>
      <pc:sldChg chg="addSp delSp modSp new mod modAnim modNotesTx">
        <pc:chgData name="Kim Bélanger-Baillargeon" userId="61e8c17a-4f44-4a20-848f-58a57c92f1ad" providerId="ADAL" clId="{12143E30-9CF1-4970-815F-0EA602BEADB3}" dt="2022-12-19T20:26:35.002" v="45" actId="1076"/>
        <pc:sldMkLst>
          <pc:docMk/>
          <pc:sldMk cId="4234960634" sldId="342"/>
        </pc:sldMkLst>
        <pc:spChg chg="del">
          <ac:chgData name="Kim Bélanger-Baillargeon" userId="61e8c17a-4f44-4a20-848f-58a57c92f1ad" providerId="ADAL" clId="{12143E30-9CF1-4970-815F-0EA602BEADB3}" dt="2022-12-19T20:23:44.546" v="36" actId="478"/>
          <ac:spMkLst>
            <pc:docMk/>
            <pc:sldMk cId="4234960634" sldId="342"/>
            <ac:spMk id="2" creationId="{36999E39-4FF7-596D-4EC5-6E95EA6AA407}"/>
          </ac:spMkLst>
        </pc:spChg>
        <pc:spChg chg="del">
          <ac:chgData name="Kim Bélanger-Baillargeon" userId="61e8c17a-4f44-4a20-848f-58a57c92f1ad" providerId="ADAL" clId="{12143E30-9CF1-4970-815F-0EA602BEADB3}" dt="2022-12-19T20:23:46.065" v="37" actId="478"/>
          <ac:spMkLst>
            <pc:docMk/>
            <pc:sldMk cId="4234960634" sldId="342"/>
            <ac:spMk id="3" creationId="{7C7E088B-28DD-5350-6A21-A2DFF2C85A13}"/>
          </ac:spMkLst>
        </pc:spChg>
        <pc:spChg chg="del">
          <ac:chgData name="Kim Bélanger-Baillargeon" userId="61e8c17a-4f44-4a20-848f-58a57c92f1ad" providerId="ADAL" clId="{12143E30-9CF1-4970-815F-0EA602BEADB3}" dt="2022-12-19T20:23:43.460" v="35" actId="478"/>
          <ac:spMkLst>
            <pc:docMk/>
            <pc:sldMk cId="4234960634" sldId="342"/>
            <ac:spMk id="4" creationId="{2B7421BA-4E9E-3EB0-F1B8-270394E90477}"/>
          </ac:spMkLst>
        </pc:spChg>
        <pc:spChg chg="add mod">
          <ac:chgData name="Kim Bélanger-Baillargeon" userId="61e8c17a-4f44-4a20-848f-58a57c92f1ad" providerId="ADAL" clId="{12143E30-9CF1-4970-815F-0EA602BEADB3}" dt="2022-12-19T20:23:52.022" v="38"/>
          <ac:spMkLst>
            <pc:docMk/>
            <pc:sldMk cId="4234960634" sldId="342"/>
            <ac:spMk id="5" creationId="{DB8737CE-9E33-50AD-FEAC-CE2C87D6F609}"/>
          </ac:spMkLst>
        </pc:spChg>
        <pc:spChg chg="add mod">
          <ac:chgData name="Kim Bélanger-Baillargeon" userId="61e8c17a-4f44-4a20-848f-58a57c92f1ad" providerId="ADAL" clId="{12143E30-9CF1-4970-815F-0EA602BEADB3}" dt="2022-12-19T20:23:52.022" v="38"/>
          <ac:spMkLst>
            <pc:docMk/>
            <pc:sldMk cId="4234960634" sldId="342"/>
            <ac:spMk id="6" creationId="{EFD38F6C-027D-6251-A138-A2FA3E8C448B}"/>
          </ac:spMkLst>
        </pc:spChg>
        <pc:spChg chg="add mod">
          <ac:chgData name="Kim Bélanger-Baillargeon" userId="61e8c17a-4f44-4a20-848f-58a57c92f1ad" providerId="ADAL" clId="{12143E30-9CF1-4970-815F-0EA602BEADB3}" dt="2022-12-19T20:26:05.718" v="41" actId="208"/>
          <ac:spMkLst>
            <pc:docMk/>
            <pc:sldMk cId="4234960634" sldId="342"/>
            <ac:spMk id="9" creationId="{A52F1E36-EBD8-4E3B-A22F-35DA4301809B}"/>
          </ac:spMkLst>
        </pc:spChg>
        <pc:spChg chg="add mod">
          <ac:chgData name="Kim Bélanger-Baillargeon" userId="61e8c17a-4f44-4a20-848f-58a57c92f1ad" providerId="ADAL" clId="{12143E30-9CF1-4970-815F-0EA602BEADB3}" dt="2022-12-19T20:23:52.022" v="38"/>
          <ac:spMkLst>
            <pc:docMk/>
            <pc:sldMk cId="4234960634" sldId="342"/>
            <ac:spMk id="10" creationId="{4F0BCA5E-A77B-DB81-173F-32810EAC826E}"/>
          </ac:spMkLst>
        </pc:spChg>
        <pc:spChg chg="mod">
          <ac:chgData name="Kim Bélanger-Baillargeon" userId="61e8c17a-4f44-4a20-848f-58a57c92f1ad" providerId="ADAL" clId="{12143E30-9CF1-4970-815F-0EA602BEADB3}" dt="2022-12-19T20:26:16.729" v="42"/>
          <ac:spMkLst>
            <pc:docMk/>
            <pc:sldMk cId="4234960634" sldId="342"/>
            <ac:spMk id="12" creationId="{66575466-9472-2ADB-6368-34A1A42E1168}"/>
          </ac:spMkLst>
        </pc:spChg>
        <pc:spChg chg="mod">
          <ac:chgData name="Kim Bélanger-Baillargeon" userId="61e8c17a-4f44-4a20-848f-58a57c92f1ad" providerId="ADAL" clId="{12143E30-9CF1-4970-815F-0EA602BEADB3}" dt="2022-12-19T20:26:16.729" v="42"/>
          <ac:spMkLst>
            <pc:docMk/>
            <pc:sldMk cId="4234960634" sldId="342"/>
            <ac:spMk id="13" creationId="{66BB5512-3E71-5E3F-E997-0124390A0214}"/>
          </ac:spMkLst>
        </pc:spChg>
        <pc:spChg chg="add mod">
          <ac:chgData name="Kim Bélanger-Baillargeon" userId="61e8c17a-4f44-4a20-848f-58a57c92f1ad" providerId="ADAL" clId="{12143E30-9CF1-4970-815F-0EA602BEADB3}" dt="2022-12-19T20:26:35.002" v="45" actId="1076"/>
          <ac:spMkLst>
            <pc:docMk/>
            <pc:sldMk cId="4234960634" sldId="342"/>
            <ac:spMk id="14" creationId="{BF650343-F98B-511E-08EF-0BFBFCAD6ACE}"/>
          </ac:spMkLst>
        </pc:spChg>
        <pc:spChg chg="add mod">
          <ac:chgData name="Kim Bélanger-Baillargeon" userId="61e8c17a-4f44-4a20-848f-58a57c92f1ad" providerId="ADAL" clId="{12143E30-9CF1-4970-815F-0EA602BEADB3}" dt="2022-12-19T20:26:35.002" v="45" actId="1076"/>
          <ac:spMkLst>
            <pc:docMk/>
            <pc:sldMk cId="4234960634" sldId="342"/>
            <ac:spMk id="15" creationId="{5C9C0958-5DEB-1B80-7425-8398DBD26583}"/>
          </ac:spMkLst>
        </pc:spChg>
        <pc:grpChg chg="add mod">
          <ac:chgData name="Kim Bélanger-Baillargeon" userId="61e8c17a-4f44-4a20-848f-58a57c92f1ad" providerId="ADAL" clId="{12143E30-9CF1-4970-815F-0EA602BEADB3}" dt="2022-12-19T20:26:19.585" v="43" actId="1076"/>
          <ac:grpSpMkLst>
            <pc:docMk/>
            <pc:sldMk cId="4234960634" sldId="342"/>
            <ac:grpSpMk id="11" creationId="{A71C3AC3-CD94-21A5-B730-560EDF8DB845}"/>
          </ac:grpSpMkLst>
        </pc:grpChg>
        <pc:cxnChg chg="add mod">
          <ac:chgData name="Kim Bélanger-Baillargeon" userId="61e8c17a-4f44-4a20-848f-58a57c92f1ad" providerId="ADAL" clId="{12143E30-9CF1-4970-815F-0EA602BEADB3}" dt="2022-12-19T20:23:52.022" v="38"/>
          <ac:cxnSpMkLst>
            <pc:docMk/>
            <pc:sldMk cId="4234960634" sldId="342"/>
            <ac:cxnSpMk id="7" creationId="{D2A16A94-C4B4-767E-076F-CC33A6F2E82E}"/>
          </ac:cxnSpMkLst>
        </pc:cxnChg>
        <pc:cxnChg chg="add mod">
          <ac:chgData name="Kim Bélanger-Baillargeon" userId="61e8c17a-4f44-4a20-848f-58a57c92f1ad" providerId="ADAL" clId="{12143E30-9CF1-4970-815F-0EA602BEADB3}" dt="2022-12-19T20:23:52.022" v="38"/>
          <ac:cxnSpMkLst>
            <pc:docMk/>
            <pc:sldMk cId="4234960634" sldId="342"/>
            <ac:cxnSpMk id="8" creationId="{C2B80119-3DF1-B2C1-FDA9-0C27A8ADB467}"/>
          </ac:cxnSpMkLst>
        </pc:cxnChg>
      </pc:sldChg>
      <pc:sldChg chg="addSp delSp modSp new mod setBg modNotesTx">
        <pc:chgData name="Kim Bélanger-Baillargeon" userId="61e8c17a-4f44-4a20-848f-58a57c92f1ad" providerId="ADAL" clId="{12143E30-9CF1-4970-815F-0EA602BEADB3}" dt="2022-12-19T20:34:23.469" v="79" actId="403"/>
        <pc:sldMkLst>
          <pc:docMk/>
          <pc:sldMk cId="4187132051" sldId="343"/>
        </pc:sldMkLst>
        <pc:spChg chg="mod ord">
          <ac:chgData name="Kim Bélanger-Baillargeon" userId="61e8c17a-4f44-4a20-848f-58a57c92f1ad" providerId="ADAL" clId="{12143E30-9CF1-4970-815F-0EA602BEADB3}" dt="2022-12-19T20:34:14.772" v="76" actId="26606"/>
          <ac:spMkLst>
            <pc:docMk/>
            <pc:sldMk cId="4187132051" sldId="343"/>
            <ac:spMk id="2" creationId="{1E61D2AB-2039-64FE-9162-3C4225165B36}"/>
          </ac:spMkLst>
        </pc:spChg>
        <pc:spChg chg="mod">
          <ac:chgData name="Kim Bélanger-Baillargeon" userId="61e8c17a-4f44-4a20-848f-58a57c92f1ad" providerId="ADAL" clId="{12143E30-9CF1-4970-815F-0EA602BEADB3}" dt="2022-12-19T20:34:23.469" v="79" actId="403"/>
          <ac:spMkLst>
            <pc:docMk/>
            <pc:sldMk cId="4187132051" sldId="343"/>
            <ac:spMk id="3" creationId="{1AACE862-016F-D2D9-61B5-32C548C1A55B}"/>
          </ac:spMkLst>
        </pc:spChg>
        <pc:spChg chg="add del">
          <ac:chgData name="Kim Bélanger-Baillargeon" userId="61e8c17a-4f44-4a20-848f-58a57c92f1ad" providerId="ADAL" clId="{12143E30-9CF1-4970-815F-0EA602BEADB3}" dt="2022-12-19T20:34:14.772" v="76" actId="26606"/>
          <ac:spMkLst>
            <pc:docMk/>
            <pc:sldMk cId="4187132051" sldId="343"/>
            <ac:spMk id="9" creationId="{91F32EBA-ED97-466E-8CFA-8382584155D0}"/>
          </ac:spMkLst>
        </pc:spChg>
        <pc:spChg chg="add del">
          <ac:chgData name="Kim Bélanger-Baillargeon" userId="61e8c17a-4f44-4a20-848f-58a57c92f1ad" providerId="ADAL" clId="{12143E30-9CF1-4970-815F-0EA602BEADB3}" dt="2022-12-19T20:34:14.772" v="76" actId="26606"/>
          <ac:spMkLst>
            <pc:docMk/>
            <pc:sldMk cId="4187132051" sldId="343"/>
            <ac:spMk id="11" creationId="{62A38935-BB53-4DF7-A56E-48DD25B685D7}"/>
          </ac:spMkLst>
        </pc:spChg>
        <pc:picChg chg="add mod">
          <ac:chgData name="Kim Bélanger-Baillargeon" userId="61e8c17a-4f44-4a20-848f-58a57c92f1ad" providerId="ADAL" clId="{12143E30-9CF1-4970-815F-0EA602BEADB3}" dt="2022-12-19T20:34:19.326" v="78" actId="1076"/>
          <ac:picMkLst>
            <pc:docMk/>
            <pc:sldMk cId="4187132051" sldId="343"/>
            <ac:picMk id="4" creationId="{DDF7E327-D64F-137A-601E-FFD5850F761A}"/>
          </ac:picMkLst>
        </pc:picChg>
      </pc:sldChg>
      <pc:sldChg chg="modSp new mod">
        <pc:chgData name="Kim Bélanger-Baillargeon" userId="61e8c17a-4f44-4a20-848f-58a57c92f1ad" providerId="ADAL" clId="{12143E30-9CF1-4970-815F-0EA602BEADB3}" dt="2022-12-19T20:37:07.873" v="102" actId="20577"/>
        <pc:sldMkLst>
          <pc:docMk/>
          <pc:sldMk cId="2190569107" sldId="344"/>
        </pc:sldMkLst>
        <pc:spChg chg="mod">
          <ac:chgData name="Kim Bélanger-Baillargeon" userId="61e8c17a-4f44-4a20-848f-58a57c92f1ad" providerId="ADAL" clId="{12143E30-9CF1-4970-815F-0EA602BEADB3}" dt="2022-12-19T20:37:07.873" v="102" actId="20577"/>
          <ac:spMkLst>
            <pc:docMk/>
            <pc:sldMk cId="2190569107" sldId="344"/>
            <ac:spMk id="2" creationId="{6E32630A-BB47-D995-747C-006B324BF661}"/>
          </ac:spMkLst>
        </pc:spChg>
      </pc:sldChg>
      <pc:sldChg chg="addSp modSp new mod modNotesTx">
        <pc:chgData name="Kim Bélanger-Baillargeon" userId="61e8c17a-4f44-4a20-848f-58a57c92f1ad" providerId="ADAL" clId="{12143E30-9CF1-4970-815F-0EA602BEADB3}" dt="2022-12-19T20:40:02.796" v="130"/>
        <pc:sldMkLst>
          <pc:docMk/>
          <pc:sldMk cId="2224810332" sldId="345"/>
        </pc:sldMkLst>
        <pc:spChg chg="mod">
          <ac:chgData name="Kim Bélanger-Baillargeon" userId="61e8c17a-4f44-4a20-848f-58a57c92f1ad" providerId="ADAL" clId="{12143E30-9CF1-4970-815F-0EA602BEADB3}" dt="2022-12-19T20:39:43.524" v="125" actId="14100"/>
          <ac:spMkLst>
            <pc:docMk/>
            <pc:sldMk cId="2224810332" sldId="345"/>
            <ac:spMk id="2" creationId="{1A7163FE-0157-6B65-870C-8AE9DA570AE3}"/>
          </ac:spMkLst>
        </pc:spChg>
        <pc:spChg chg="mod">
          <ac:chgData name="Kim Bélanger-Baillargeon" userId="61e8c17a-4f44-4a20-848f-58a57c92f1ad" providerId="ADAL" clId="{12143E30-9CF1-4970-815F-0EA602BEADB3}" dt="2022-12-19T20:39:36.191" v="123" actId="1076"/>
          <ac:spMkLst>
            <pc:docMk/>
            <pc:sldMk cId="2224810332" sldId="345"/>
            <ac:spMk id="3" creationId="{452D8A60-2D26-EE35-A016-3DABB6F5061E}"/>
          </ac:spMkLst>
        </pc:spChg>
        <pc:picChg chg="add mod">
          <ac:chgData name="Kim Bélanger-Baillargeon" userId="61e8c17a-4f44-4a20-848f-58a57c92f1ad" providerId="ADAL" clId="{12143E30-9CF1-4970-815F-0EA602BEADB3}" dt="2022-12-19T20:39:48.808" v="127" actId="1076"/>
          <ac:picMkLst>
            <pc:docMk/>
            <pc:sldMk cId="2224810332" sldId="345"/>
            <ac:picMk id="4" creationId="{4A54A0FB-D94B-D5CB-721E-D2E57824F048}"/>
          </ac:picMkLst>
        </pc:picChg>
        <pc:picChg chg="add mod">
          <ac:chgData name="Kim Bélanger-Baillargeon" userId="61e8c17a-4f44-4a20-848f-58a57c92f1ad" providerId="ADAL" clId="{12143E30-9CF1-4970-815F-0EA602BEADB3}" dt="2022-12-19T20:39:56.765" v="129" actId="1076"/>
          <ac:picMkLst>
            <pc:docMk/>
            <pc:sldMk cId="2224810332" sldId="345"/>
            <ac:picMk id="5" creationId="{D68BFE67-077B-61C0-6A15-18E3C9B7D51D}"/>
          </ac:picMkLst>
        </pc:picChg>
      </pc:sldChg>
      <pc:sldChg chg="modSp new mod modNotesTx">
        <pc:chgData name="Kim Bélanger-Baillargeon" userId="61e8c17a-4f44-4a20-848f-58a57c92f1ad" providerId="ADAL" clId="{12143E30-9CF1-4970-815F-0EA602BEADB3}" dt="2022-12-19T20:43:35.771" v="137"/>
        <pc:sldMkLst>
          <pc:docMk/>
          <pc:sldMk cId="2905490673" sldId="346"/>
        </pc:sldMkLst>
        <pc:spChg chg="mod">
          <ac:chgData name="Kim Bélanger-Baillargeon" userId="61e8c17a-4f44-4a20-848f-58a57c92f1ad" providerId="ADAL" clId="{12143E30-9CF1-4970-815F-0EA602BEADB3}" dt="2022-12-19T20:43:31.812" v="136" actId="14100"/>
          <ac:spMkLst>
            <pc:docMk/>
            <pc:sldMk cId="2905490673" sldId="346"/>
            <ac:spMk id="2" creationId="{2B701504-85DB-815D-B617-1179C87B75C3}"/>
          </ac:spMkLst>
        </pc:spChg>
        <pc:spChg chg="mod">
          <ac:chgData name="Kim Bélanger-Baillargeon" userId="61e8c17a-4f44-4a20-848f-58a57c92f1ad" providerId="ADAL" clId="{12143E30-9CF1-4970-815F-0EA602BEADB3}" dt="2022-12-19T20:43:21.769" v="133" actId="113"/>
          <ac:spMkLst>
            <pc:docMk/>
            <pc:sldMk cId="2905490673" sldId="346"/>
            <ac:spMk id="3" creationId="{7EA51062-DF44-F4A4-E9AB-5101329850DE}"/>
          </ac:spMkLst>
        </pc:spChg>
      </pc:sldChg>
      <pc:sldChg chg="modSp add mod modNotesTx">
        <pc:chgData name="Kim Bélanger-Baillargeon" userId="61e8c17a-4f44-4a20-848f-58a57c92f1ad" providerId="ADAL" clId="{12143E30-9CF1-4970-815F-0EA602BEADB3}" dt="2022-12-19T20:44:59.741" v="163"/>
        <pc:sldMkLst>
          <pc:docMk/>
          <pc:sldMk cId="699575188" sldId="347"/>
        </pc:sldMkLst>
        <pc:spChg chg="mod">
          <ac:chgData name="Kim Bélanger-Baillargeon" userId="61e8c17a-4f44-4a20-848f-58a57c92f1ad" providerId="ADAL" clId="{12143E30-9CF1-4970-815F-0EA602BEADB3}" dt="2022-12-19T20:44:55.698" v="162" actId="1076"/>
          <ac:spMkLst>
            <pc:docMk/>
            <pc:sldMk cId="699575188" sldId="347"/>
            <ac:spMk id="2" creationId="{2B701504-85DB-815D-B617-1179C87B75C3}"/>
          </ac:spMkLst>
        </pc:spChg>
        <pc:spChg chg="mod">
          <ac:chgData name="Kim Bélanger-Baillargeon" userId="61e8c17a-4f44-4a20-848f-58a57c92f1ad" providerId="ADAL" clId="{12143E30-9CF1-4970-815F-0EA602BEADB3}" dt="2022-12-19T20:44:47.750" v="160" actId="20577"/>
          <ac:spMkLst>
            <pc:docMk/>
            <pc:sldMk cId="699575188" sldId="347"/>
            <ac:spMk id="3" creationId="{7EA51062-DF44-F4A4-E9AB-5101329850DE}"/>
          </ac:spMkLst>
        </pc:spChg>
      </pc:sldChg>
      <pc:sldChg chg="modSp add mod modNotesTx">
        <pc:chgData name="Kim Bélanger-Baillargeon" userId="61e8c17a-4f44-4a20-848f-58a57c92f1ad" providerId="ADAL" clId="{12143E30-9CF1-4970-815F-0EA602BEADB3}" dt="2022-12-19T20:44:25.537" v="148"/>
        <pc:sldMkLst>
          <pc:docMk/>
          <pc:sldMk cId="2117211557" sldId="348"/>
        </pc:sldMkLst>
        <pc:spChg chg="mod">
          <ac:chgData name="Kim Bélanger-Baillargeon" userId="61e8c17a-4f44-4a20-848f-58a57c92f1ad" providerId="ADAL" clId="{12143E30-9CF1-4970-815F-0EA602BEADB3}" dt="2022-12-19T20:44:21.445" v="147" actId="1076"/>
          <ac:spMkLst>
            <pc:docMk/>
            <pc:sldMk cId="2117211557" sldId="348"/>
            <ac:spMk id="2" creationId="{2B701504-85DB-815D-B617-1179C87B75C3}"/>
          </ac:spMkLst>
        </pc:spChg>
        <pc:spChg chg="mod">
          <ac:chgData name="Kim Bélanger-Baillargeon" userId="61e8c17a-4f44-4a20-848f-58a57c92f1ad" providerId="ADAL" clId="{12143E30-9CF1-4970-815F-0EA602BEADB3}" dt="2022-12-19T20:44:14.602" v="145" actId="20577"/>
          <ac:spMkLst>
            <pc:docMk/>
            <pc:sldMk cId="2117211557" sldId="348"/>
            <ac:spMk id="3" creationId="{7EA51062-DF44-F4A4-E9AB-5101329850DE}"/>
          </ac:spMkLst>
        </pc:spChg>
      </pc:sldChg>
      <pc:sldChg chg="modSp add mod modNotesTx">
        <pc:chgData name="Kim Bélanger-Baillargeon" userId="61e8c17a-4f44-4a20-848f-58a57c92f1ad" providerId="ADAL" clId="{12143E30-9CF1-4970-815F-0EA602BEADB3}" dt="2022-12-19T20:45:46.197" v="178"/>
        <pc:sldMkLst>
          <pc:docMk/>
          <pc:sldMk cId="3905021250" sldId="349"/>
        </pc:sldMkLst>
        <pc:spChg chg="mod">
          <ac:chgData name="Kim Bélanger-Baillargeon" userId="61e8c17a-4f44-4a20-848f-58a57c92f1ad" providerId="ADAL" clId="{12143E30-9CF1-4970-815F-0EA602BEADB3}" dt="2022-12-19T20:45:46.197" v="178"/>
          <ac:spMkLst>
            <pc:docMk/>
            <pc:sldMk cId="3905021250" sldId="349"/>
            <ac:spMk id="2" creationId="{2B701504-85DB-815D-B617-1179C87B75C3}"/>
          </ac:spMkLst>
        </pc:spChg>
        <pc:spChg chg="mod">
          <ac:chgData name="Kim Bélanger-Baillargeon" userId="61e8c17a-4f44-4a20-848f-58a57c92f1ad" providerId="ADAL" clId="{12143E30-9CF1-4970-815F-0EA602BEADB3}" dt="2022-12-19T20:45:22.684" v="175" actId="20577"/>
          <ac:spMkLst>
            <pc:docMk/>
            <pc:sldMk cId="3905021250" sldId="349"/>
            <ac:spMk id="3" creationId="{7EA51062-DF44-F4A4-E9AB-5101329850DE}"/>
          </ac:spMkLst>
        </pc:spChg>
      </pc:sldChg>
      <pc:sldChg chg="modSp add mod modNotesTx">
        <pc:chgData name="Kim Bélanger-Baillargeon" userId="61e8c17a-4f44-4a20-848f-58a57c92f1ad" providerId="ADAL" clId="{12143E30-9CF1-4970-815F-0EA602BEADB3}" dt="2022-12-19T20:47:23.926" v="189"/>
        <pc:sldMkLst>
          <pc:docMk/>
          <pc:sldMk cId="3346878742" sldId="350"/>
        </pc:sldMkLst>
        <pc:spChg chg="mod">
          <ac:chgData name="Kim Bélanger-Baillargeon" userId="61e8c17a-4f44-4a20-848f-58a57c92f1ad" providerId="ADAL" clId="{12143E30-9CF1-4970-815F-0EA602BEADB3}" dt="2022-12-19T20:47:16.019" v="188"/>
          <ac:spMkLst>
            <pc:docMk/>
            <pc:sldMk cId="3346878742" sldId="350"/>
            <ac:spMk id="2" creationId="{2B701504-85DB-815D-B617-1179C87B75C3}"/>
          </ac:spMkLst>
        </pc:spChg>
        <pc:spChg chg="mod">
          <ac:chgData name="Kim Bélanger-Baillargeon" userId="61e8c17a-4f44-4a20-848f-58a57c92f1ad" providerId="ADAL" clId="{12143E30-9CF1-4970-815F-0EA602BEADB3}" dt="2022-12-19T20:47:07.206" v="187" actId="20577"/>
          <ac:spMkLst>
            <pc:docMk/>
            <pc:sldMk cId="3346878742" sldId="350"/>
            <ac:spMk id="3" creationId="{7EA51062-DF44-F4A4-E9AB-5101329850DE}"/>
          </ac:spMkLst>
        </pc:spChg>
      </pc:sldChg>
      <pc:sldChg chg="delSp modSp new mod modNotesTx">
        <pc:chgData name="Kim Bélanger-Baillargeon" userId="61e8c17a-4f44-4a20-848f-58a57c92f1ad" providerId="ADAL" clId="{12143E30-9CF1-4970-815F-0EA602BEADB3}" dt="2022-12-19T20:48:12.533" v="195"/>
        <pc:sldMkLst>
          <pc:docMk/>
          <pc:sldMk cId="1937339027" sldId="351"/>
        </pc:sldMkLst>
        <pc:spChg chg="del">
          <ac:chgData name="Kim Bélanger-Baillargeon" userId="61e8c17a-4f44-4a20-848f-58a57c92f1ad" providerId="ADAL" clId="{12143E30-9CF1-4970-815F-0EA602BEADB3}" dt="2022-12-19T20:48:00.795" v="192" actId="478"/>
          <ac:spMkLst>
            <pc:docMk/>
            <pc:sldMk cId="1937339027" sldId="351"/>
            <ac:spMk id="2" creationId="{A8158764-E0A8-D062-64D3-215515EFCCE9}"/>
          </ac:spMkLst>
        </pc:spChg>
        <pc:spChg chg="del">
          <ac:chgData name="Kim Bélanger-Baillargeon" userId="61e8c17a-4f44-4a20-848f-58a57c92f1ad" providerId="ADAL" clId="{12143E30-9CF1-4970-815F-0EA602BEADB3}" dt="2022-12-19T20:48:02.915" v="193" actId="478"/>
          <ac:spMkLst>
            <pc:docMk/>
            <pc:sldMk cId="1937339027" sldId="351"/>
            <ac:spMk id="3" creationId="{2174BFE6-D459-F25F-965A-2F13C4C8EA08}"/>
          </ac:spMkLst>
        </pc:spChg>
        <pc:spChg chg="mod">
          <ac:chgData name="Kim Bélanger-Baillargeon" userId="61e8c17a-4f44-4a20-848f-58a57c92f1ad" providerId="ADAL" clId="{12143E30-9CF1-4970-815F-0EA602BEADB3}" dt="2022-12-19T20:48:06.965" v="194" actId="403"/>
          <ac:spMkLst>
            <pc:docMk/>
            <pc:sldMk cId="1937339027" sldId="351"/>
            <ac:spMk id="4" creationId="{A3604BA7-76F4-7336-4122-171EC29061A2}"/>
          </ac:spMkLst>
        </pc:spChg>
      </pc:sldChg>
      <pc:sldChg chg="delSp modSp new mod modNotesTx">
        <pc:chgData name="Kim Bélanger-Baillargeon" userId="61e8c17a-4f44-4a20-848f-58a57c92f1ad" providerId="ADAL" clId="{12143E30-9CF1-4970-815F-0EA602BEADB3}" dt="2022-12-19T20:49:45.037" v="206"/>
        <pc:sldMkLst>
          <pc:docMk/>
          <pc:sldMk cId="987179652" sldId="352"/>
        </pc:sldMkLst>
        <pc:spChg chg="mod">
          <ac:chgData name="Kim Bélanger-Baillargeon" userId="61e8c17a-4f44-4a20-848f-58a57c92f1ad" providerId="ADAL" clId="{12143E30-9CF1-4970-815F-0EA602BEADB3}" dt="2022-12-19T20:49:27.570" v="201" actId="1076"/>
          <ac:spMkLst>
            <pc:docMk/>
            <pc:sldMk cId="987179652" sldId="352"/>
            <ac:spMk id="2" creationId="{261C0FBC-1BA8-2E67-E4E0-712F4DD29269}"/>
          </ac:spMkLst>
        </pc:spChg>
        <pc:spChg chg="del">
          <ac:chgData name="Kim Bélanger-Baillargeon" userId="61e8c17a-4f44-4a20-848f-58a57c92f1ad" providerId="ADAL" clId="{12143E30-9CF1-4970-815F-0EA602BEADB3}" dt="2022-12-19T20:49:25.371" v="200" actId="478"/>
          <ac:spMkLst>
            <pc:docMk/>
            <pc:sldMk cId="987179652" sldId="352"/>
            <ac:spMk id="3" creationId="{8F6E6683-84AD-6314-7AEC-59D9869A0485}"/>
          </ac:spMkLst>
        </pc:spChg>
        <pc:spChg chg="mod">
          <ac:chgData name="Kim Bélanger-Baillargeon" userId="61e8c17a-4f44-4a20-848f-58a57c92f1ad" providerId="ADAL" clId="{12143E30-9CF1-4970-815F-0EA602BEADB3}" dt="2022-12-19T20:49:42.031" v="205" actId="1076"/>
          <ac:spMkLst>
            <pc:docMk/>
            <pc:sldMk cId="987179652" sldId="352"/>
            <ac:spMk id="4" creationId="{3D6CF9BE-9646-AA19-BE2A-F856068BB1A7}"/>
          </ac:spMkLst>
        </pc:spChg>
      </pc:sldChg>
      <pc:sldChg chg="addSp delSp modSp new mod modNotesTx">
        <pc:chgData name="Kim Bélanger-Baillargeon" userId="61e8c17a-4f44-4a20-848f-58a57c92f1ad" providerId="ADAL" clId="{12143E30-9CF1-4970-815F-0EA602BEADB3}" dt="2022-12-19T20:50:52.164" v="223" actId="20577"/>
        <pc:sldMkLst>
          <pc:docMk/>
          <pc:sldMk cId="723484790" sldId="353"/>
        </pc:sldMkLst>
        <pc:spChg chg="mod">
          <ac:chgData name="Kim Bélanger-Baillargeon" userId="61e8c17a-4f44-4a20-848f-58a57c92f1ad" providerId="ADAL" clId="{12143E30-9CF1-4970-815F-0EA602BEADB3}" dt="2022-12-19T20:50:44.466" v="220" actId="1076"/>
          <ac:spMkLst>
            <pc:docMk/>
            <pc:sldMk cId="723484790" sldId="353"/>
            <ac:spMk id="2" creationId="{737055C3-EB25-02DD-8EE3-46CC57384EB6}"/>
          </ac:spMkLst>
        </pc:spChg>
        <pc:spChg chg="del">
          <ac:chgData name="Kim Bélanger-Baillargeon" userId="61e8c17a-4f44-4a20-848f-58a57c92f1ad" providerId="ADAL" clId="{12143E30-9CF1-4970-815F-0EA602BEADB3}" dt="2022-12-19T20:50:36.862" v="217" actId="478"/>
          <ac:spMkLst>
            <pc:docMk/>
            <pc:sldMk cId="723484790" sldId="353"/>
            <ac:spMk id="3" creationId="{28D8D25F-7E62-1890-0ECE-E86A51E1F89B}"/>
          </ac:spMkLst>
        </pc:spChg>
        <pc:spChg chg="mod">
          <ac:chgData name="Kim Bélanger-Baillargeon" userId="61e8c17a-4f44-4a20-848f-58a57c92f1ad" providerId="ADAL" clId="{12143E30-9CF1-4970-815F-0EA602BEADB3}" dt="2022-12-19T20:50:10.704" v="210" actId="113"/>
          <ac:spMkLst>
            <pc:docMk/>
            <pc:sldMk cId="723484790" sldId="353"/>
            <ac:spMk id="4" creationId="{33922839-903E-9C9E-05C3-500F2B34267B}"/>
          </ac:spMkLst>
        </pc:spChg>
        <pc:picChg chg="add mod">
          <ac:chgData name="Kim Bélanger-Baillargeon" userId="61e8c17a-4f44-4a20-848f-58a57c92f1ad" providerId="ADAL" clId="{12143E30-9CF1-4970-815F-0EA602BEADB3}" dt="2022-12-19T20:50:41.523" v="219" actId="1076"/>
          <ac:picMkLst>
            <pc:docMk/>
            <pc:sldMk cId="723484790" sldId="353"/>
            <ac:picMk id="5" creationId="{16FFBE4C-0B45-37FE-BEEF-15E5840A7796}"/>
          </ac:picMkLst>
        </pc:picChg>
      </pc:sldChg>
      <pc:sldChg chg="delSp modSp new mod modNotesTx">
        <pc:chgData name="Kim Bélanger-Baillargeon" userId="61e8c17a-4f44-4a20-848f-58a57c92f1ad" providerId="ADAL" clId="{12143E30-9CF1-4970-815F-0EA602BEADB3}" dt="2022-12-19T20:56:52.709" v="244"/>
        <pc:sldMkLst>
          <pc:docMk/>
          <pc:sldMk cId="1766808026" sldId="354"/>
        </pc:sldMkLst>
        <pc:spChg chg="del">
          <ac:chgData name="Kim Bélanger-Baillargeon" userId="61e8c17a-4f44-4a20-848f-58a57c92f1ad" providerId="ADAL" clId="{12143E30-9CF1-4970-815F-0EA602BEADB3}" dt="2022-12-19T20:56:36.528" v="239" actId="478"/>
          <ac:spMkLst>
            <pc:docMk/>
            <pc:sldMk cId="1766808026" sldId="354"/>
            <ac:spMk id="2" creationId="{A70EEF31-AC0A-7A3F-2118-54AFA268F0A9}"/>
          </ac:spMkLst>
        </pc:spChg>
        <pc:spChg chg="del">
          <ac:chgData name="Kim Bélanger-Baillargeon" userId="61e8c17a-4f44-4a20-848f-58a57c92f1ad" providerId="ADAL" clId="{12143E30-9CF1-4970-815F-0EA602BEADB3}" dt="2022-12-19T20:56:39.116" v="240" actId="478"/>
          <ac:spMkLst>
            <pc:docMk/>
            <pc:sldMk cId="1766808026" sldId="354"/>
            <ac:spMk id="3" creationId="{7EC57F0A-87EF-A2D0-92FF-AA06F0065AC8}"/>
          </ac:spMkLst>
        </pc:spChg>
        <pc:spChg chg="mod">
          <ac:chgData name="Kim Bélanger-Baillargeon" userId="61e8c17a-4f44-4a20-848f-58a57c92f1ad" providerId="ADAL" clId="{12143E30-9CF1-4970-815F-0EA602BEADB3}" dt="2022-12-19T20:56:48.666" v="243" actId="207"/>
          <ac:spMkLst>
            <pc:docMk/>
            <pc:sldMk cId="1766808026" sldId="354"/>
            <ac:spMk id="4" creationId="{970EBF33-0520-EE46-1835-EDC796631856}"/>
          </ac:spMkLst>
        </pc:spChg>
      </pc:sldChg>
      <pc:sldChg chg="addSp delSp modSp new mod modNotesTx">
        <pc:chgData name="Kim Bélanger-Baillargeon" userId="61e8c17a-4f44-4a20-848f-58a57c92f1ad" providerId="ADAL" clId="{12143E30-9CF1-4970-815F-0EA602BEADB3}" dt="2022-12-19T20:56:15.604" v="234"/>
        <pc:sldMkLst>
          <pc:docMk/>
          <pc:sldMk cId="4054710586" sldId="355"/>
        </pc:sldMkLst>
        <pc:spChg chg="mod">
          <ac:chgData name="Kim Bélanger-Baillargeon" userId="61e8c17a-4f44-4a20-848f-58a57c92f1ad" providerId="ADAL" clId="{12143E30-9CF1-4970-815F-0EA602BEADB3}" dt="2022-12-19T20:51:58.260" v="231" actId="20577"/>
          <ac:spMkLst>
            <pc:docMk/>
            <pc:sldMk cId="4054710586" sldId="355"/>
            <ac:spMk id="2" creationId="{9F8623F5-1B2D-AF1E-C968-2E166A15121B}"/>
          </ac:spMkLst>
        </pc:spChg>
        <pc:spChg chg="del mod">
          <ac:chgData name="Kim Bélanger-Baillargeon" userId="61e8c17a-4f44-4a20-848f-58a57c92f1ad" providerId="ADAL" clId="{12143E30-9CF1-4970-815F-0EA602BEADB3}" dt="2022-12-19T20:53:06.799" v="233" actId="931"/>
          <ac:spMkLst>
            <pc:docMk/>
            <pc:sldMk cId="4054710586" sldId="355"/>
            <ac:spMk id="3" creationId="{F5E6877D-98B7-01B9-9CB8-8BF38D2E9A80}"/>
          </ac:spMkLst>
        </pc:spChg>
        <pc:picChg chg="add mod">
          <ac:chgData name="Kim Bélanger-Baillargeon" userId="61e8c17a-4f44-4a20-848f-58a57c92f1ad" providerId="ADAL" clId="{12143E30-9CF1-4970-815F-0EA602BEADB3}" dt="2022-12-19T20:53:06.799" v="233" actId="931"/>
          <ac:picMkLst>
            <pc:docMk/>
            <pc:sldMk cId="4054710586" sldId="355"/>
            <ac:picMk id="5" creationId="{98EA40FD-88BB-D24B-5F49-083976644133}"/>
          </ac:picMkLst>
        </pc:picChg>
      </pc:sldChg>
      <pc:sldChg chg="modSp add mod modNotesTx">
        <pc:chgData name="Kim Bélanger-Baillargeon" userId="61e8c17a-4f44-4a20-848f-58a57c92f1ad" providerId="ADAL" clId="{12143E30-9CF1-4970-815F-0EA602BEADB3}" dt="2022-12-19T20:57:31.026" v="250"/>
        <pc:sldMkLst>
          <pc:docMk/>
          <pc:sldMk cId="3389124401" sldId="356"/>
        </pc:sldMkLst>
        <pc:spChg chg="mod">
          <ac:chgData name="Kim Bélanger-Baillargeon" userId="61e8c17a-4f44-4a20-848f-58a57c92f1ad" providerId="ADAL" clId="{12143E30-9CF1-4970-815F-0EA602BEADB3}" dt="2022-12-19T20:57:25.530" v="249"/>
          <ac:spMkLst>
            <pc:docMk/>
            <pc:sldMk cId="3389124401" sldId="356"/>
            <ac:spMk id="4" creationId="{970EBF33-0520-EE46-1835-EDC796631856}"/>
          </ac:spMkLst>
        </pc:spChg>
      </pc:sldChg>
      <pc:sldChg chg="modSp add mod modNotesTx">
        <pc:chgData name="Kim Bélanger-Baillargeon" userId="61e8c17a-4f44-4a20-848f-58a57c92f1ad" providerId="ADAL" clId="{12143E30-9CF1-4970-815F-0EA602BEADB3}" dt="2022-12-19T20:57:57.006" v="254"/>
        <pc:sldMkLst>
          <pc:docMk/>
          <pc:sldMk cId="3597822836" sldId="357"/>
        </pc:sldMkLst>
        <pc:spChg chg="mod">
          <ac:chgData name="Kim Bélanger-Baillargeon" userId="61e8c17a-4f44-4a20-848f-58a57c92f1ad" providerId="ADAL" clId="{12143E30-9CF1-4970-815F-0EA602BEADB3}" dt="2022-12-19T20:57:49.672" v="253" actId="20577"/>
          <ac:spMkLst>
            <pc:docMk/>
            <pc:sldMk cId="3597822836" sldId="357"/>
            <ac:spMk id="4" creationId="{970EBF33-0520-EE46-1835-EDC7966318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A80ED-B08B-4387-9F37-C00C83EB8E17}" type="datetimeFigureOut">
              <a:rPr lang="fr-CA" smtClean="0"/>
              <a:t>2022-12-23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79FB9-0C37-40D8-A713-CFC085D9BF2F}" type="slidenum">
              <a:rPr lang="fr-CA" smtClean="0"/>
              <a:t>‹N°›</a:t>
            </a:fld>
            <a:endParaRPr lang="fr-CA"/>
          </a:p>
        </p:txBody>
      </p:sp>
    </p:spTree>
    <p:extLst>
      <p:ext uri="{BB962C8B-B14F-4D97-AF65-F5344CB8AC3E}">
        <p14:creationId xmlns:p14="http://schemas.microsoft.com/office/powerpoint/2010/main" val="387300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curid=1843811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r.wikipedia.org/wiki/Code_de_Hammurabi"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ommons.wikimedia.org/w/index.php?curid=406241&#8203;" TargetMode="External"/><Relationship Id="rId5" Type="http://schemas.openxmlformats.org/officeDocument/2006/relationships/hyperlink" Target="https://commons.wikimedia.org/w/index.php?curid=135343%E2%80%8B" TargetMode="External"/><Relationship Id="rId4" Type="http://schemas.openxmlformats.org/officeDocument/2006/relationships/hyperlink" Target="https://www.louvre.fr/oeuvre-notices/code-de-hammurabi-roi-de-babylon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ersee.fr/collection/bmsap"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ersee.fr/issue/bmsap_0037-8984_1910_num_1_1?sectionId=bmsap_0037-8984_1910_num_1_1_7168"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nada.ca/fr/patrimoine-canadien/campagnes/mois-histoire-des-noirs/principaux-evenements/abolition-esclavage.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thecanadianencyclopedia.ca/fr/article/abolition-de-lesclavage-loi-de-183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lawinfochina.com/display.aspx?lib=law&amp;id=354&amp;CGi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ersee.fr/collection/bmsap"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ersee.fr/issue/bmsap_0037-8984_1910_num_1_1?sectionId=bmsap_0037-8984_1910_num_1_1_7168"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canadianencyclopedia.ca/fr/article/peine-capital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lawinfochina.com/display.aspx?lib=law&amp;id=354&amp;CGid"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legisquebec.gouv.qc.ca/"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ducaloi.qc.ca/services-et-ressources/ressources-educatives/outils-pour-les-intervenants/la-justice-penale-pour"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ducationjuridique.ca/fr/outils/trousses/discrimination-a-lecol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reaties.un.org/doc/Publication/UNTS/LON/Volume%20165/v165.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reaties.un.org/doc/publication/CTC/Ch_XXI_6_french_p.pdf"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reaties.un.org/doc/Publication/UNTS/LON/Volume%20165/v165.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reaties.un.org/doc/Publication/UNTS/LON/Volume%20165/v165.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reaties.un.org/doc/Publication/UNTS/LON/Volume%20165/v165.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voyage.gc.ca/assistance/ambassades-consulats" TargetMode="External"/><Relationship Id="rId5" Type="http://schemas.openxmlformats.org/officeDocument/2006/relationships/hyperlink" Target="https://legal.un.org/ilc/texts/instruments/french/conventions/9_2_1963.pdf" TargetMode="External"/><Relationship Id="rId4" Type="http://schemas.openxmlformats.org/officeDocument/2006/relationships/hyperlink" Target="https://legal.un.org/ilc/texts/instruments/french/conventions/9_1_1961.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zonevideo.telequebec.tv/media/54299/les-palliers-gouvernementaux-et-la-constitution/les-supplean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anada.ca/fr/affaires-intergouvernementales/services/provinces-territoires.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ic.gc.ca/francais/nouveaux/pt/index.asp"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anada.ca/fr/affaires-intergouvernementales/services/provinces-territoire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noProof="0" dirty="0"/>
              <a:t>TABLE DES MATIÈRES</a:t>
            </a:r>
          </a:p>
          <a:p>
            <a:endParaRPr lang="fr-CA" sz="1200" b="1" noProof="0" dirty="0">
              <a:cs typeface="Calibri"/>
            </a:endParaRPr>
          </a:p>
          <a:p>
            <a:r>
              <a:rPr lang="fr-CA" sz="1200" dirty="0"/>
              <a:t>Cette trousse est conçue pour être utilisée dans le cadre du cours d'Histoire et Éducation à la citoyenneté (1re secondaire). Cette présentation PowerPoint s'attarde sur les aspects juridiques du chapitre </a:t>
            </a:r>
            <a:r>
              <a:rPr lang="fr-CA" sz="1200" b="1" i="1" dirty="0"/>
              <a:t>Émergence d'une civilisation</a:t>
            </a:r>
            <a:r>
              <a:rPr lang="fr-CA" sz="1200" i="1" dirty="0"/>
              <a:t>.</a:t>
            </a:r>
            <a:endParaRPr lang="fr-CA" sz="1200" dirty="0"/>
          </a:p>
          <a:p>
            <a:endParaRPr lang="fr-CA" sz="1200" b="1" dirty="0">
              <a:cs typeface="Calibri"/>
            </a:endParaRPr>
          </a:p>
          <a:p>
            <a:r>
              <a:rPr lang="fr-CA" sz="1200" noProof="0" dirty="0">
                <a:cs typeface="Calibri"/>
              </a:rPr>
              <a:t>Cette présentation PowerPoint </a:t>
            </a:r>
            <a:r>
              <a:rPr lang="fr-CA" sz="1200" dirty="0">
                <a:cs typeface="Calibri"/>
              </a:rPr>
              <a:t>est accompagnée d'exercices</a:t>
            </a:r>
            <a:r>
              <a:rPr lang="fr-CA" sz="1200" noProof="0" dirty="0">
                <a:cs typeface="Calibri"/>
              </a:rPr>
              <a:t> de compréhension pour les élèves :</a:t>
            </a:r>
            <a:r>
              <a:rPr lang="fr-CA" sz="1200" dirty="0">
                <a:cs typeface="Calibri"/>
              </a:rPr>
              <a:t> </a:t>
            </a:r>
            <a:endParaRPr lang="fr-CA" sz="1200" noProof="0" dirty="0"/>
          </a:p>
          <a:p>
            <a:pPr marL="171450" indent="-171450">
              <a:buFont typeface="Arial,Sans-Serif"/>
              <a:buChar char="•"/>
            </a:pPr>
            <a:r>
              <a:rPr lang="fr-CA" sz="1200" noProof="0" dirty="0"/>
              <a:t>Présentation théorique de l’État (20 min) - Exercices #1 et #2</a:t>
            </a:r>
            <a:endParaRPr lang="fr-CA" sz="1200" noProof="0" dirty="0">
              <a:cs typeface="Calibri"/>
            </a:endParaRPr>
          </a:p>
          <a:p>
            <a:pPr marL="171450" indent="-171450">
              <a:buFont typeface="Arial,Sans-Serif"/>
              <a:buChar char="•"/>
            </a:pPr>
            <a:r>
              <a:rPr lang="fr-CA" sz="1200" noProof="0" dirty="0"/>
              <a:t>L'État et la justice (20 min) - Exercices #3 et #4</a:t>
            </a:r>
            <a:endParaRPr lang="fr-CA" sz="1200" noProof="0" dirty="0">
              <a:cs typeface="Calibri"/>
            </a:endParaRPr>
          </a:p>
          <a:p>
            <a:pPr marL="171450" indent="-171450">
              <a:buFont typeface="Arial,Sans-Serif"/>
              <a:buChar char="•"/>
            </a:pPr>
            <a:r>
              <a:rPr lang="fr-CA" sz="1200" noProof="0" dirty="0"/>
              <a:t>Activité de débat (20 min) - Exercice #5</a:t>
            </a:r>
            <a:endParaRPr lang="fr-CA" sz="1200" noProof="0" dirty="0">
              <a:cs typeface="Calibri"/>
            </a:endParaRPr>
          </a:p>
          <a:p>
            <a:endParaRPr lang="fr-CA" sz="1200" noProof="0" dirty="0">
              <a:cs typeface="Calibri"/>
            </a:endParaRPr>
          </a:p>
          <a:p>
            <a:r>
              <a:rPr lang="fr-CA" sz="1200" dirty="0"/>
              <a:t>Dans les notes de cette présentation, vous trouvez plusieurs informations et questions supplémentaires à transmettre aux élèves si vous souhaitez approfondir certains sujets. Vous trouverez également, dans certaines diapositives, une section </a:t>
            </a:r>
            <a:r>
              <a:rPr lang="fr-CA" sz="1200" b="1" dirty="0"/>
              <a:t>Ressources. </a:t>
            </a:r>
            <a:r>
              <a:rPr lang="fr-CA" sz="1200" dirty="0"/>
              <a:t>Il s'agit de textes ou ressources pédagogiques supplémentaires que vous pouvez également partager avec vos élèves. </a:t>
            </a:r>
            <a:endParaRPr lang="fr-CA" sz="1200" dirty="0">
              <a:cs typeface="Calibri"/>
            </a:endParaRPr>
          </a:p>
          <a:p>
            <a:endParaRPr lang="fr-CA" sz="1200" dirty="0">
              <a:cs typeface="Calibri"/>
            </a:endParaRPr>
          </a:p>
          <a:p>
            <a:r>
              <a:rPr lang="fr-CA" sz="1200" dirty="0"/>
              <a:t>Vous trouverez également une section </a:t>
            </a:r>
            <a:r>
              <a:rPr lang="fr-CA" sz="1200" b="1" dirty="0"/>
              <a:t>Sources </a:t>
            </a:r>
            <a:r>
              <a:rPr lang="fr-CA" sz="1200" dirty="0"/>
              <a:t>qui contient les sources juridiques et non juridiques qui appuient les informations contenues dans les diapositives et dans les notes.</a:t>
            </a:r>
            <a:endParaRPr lang="fr-CA" sz="1200" dirty="0">
              <a:cs typeface="Calibri" panose="020F0502020204030204"/>
            </a:endParaRPr>
          </a:p>
          <a:p>
            <a:endParaRPr lang="fr-CA" sz="1200" dirty="0">
              <a:cs typeface="Calibri" panose="020F0502020204030204"/>
            </a:endParaRPr>
          </a:p>
          <a:p>
            <a:r>
              <a:rPr lang="fr-CA" b="1" dirty="0">
                <a:cs typeface="Calibri"/>
              </a:rPr>
              <a:t>NOTES À L'ENSEIGNANT</a:t>
            </a:r>
            <a:endParaRPr lang="fr-CA" dirty="0"/>
          </a:p>
          <a:p>
            <a:endParaRPr lang="fr-CA" sz="1200" noProof="0" dirty="0">
              <a:cs typeface="Calibri"/>
            </a:endParaRPr>
          </a:p>
          <a:p>
            <a:pPr marL="171450" indent="-171450">
              <a:buFont typeface="Wingdings"/>
              <a:buChar char="q"/>
            </a:pPr>
            <a:r>
              <a:rPr lang="fr-CA" sz="1200" noProof="0" dirty="0">
                <a:cs typeface="Calibri"/>
              </a:rPr>
              <a:t>Les Mésopotamiens organisaient leur vie politique sous forme de cités-États. C’est-à-dire que chaque cité, chaque ville, était indépendante </a:t>
            </a:r>
            <a:r>
              <a:rPr lang="fr-CA" sz="1200" dirty="0">
                <a:cs typeface="Calibri"/>
              </a:rPr>
              <a:t>les unes des</a:t>
            </a:r>
            <a:r>
              <a:rPr lang="fr-CA" sz="1200" noProof="0" dirty="0">
                <a:cs typeface="Calibri"/>
              </a:rPr>
              <a:t> autres. Chacune d'entre elles avait son propre roi, sa propre noblesse et son propre code de loi. </a:t>
            </a:r>
            <a:r>
              <a:rPr lang="fr-CA" sz="1200" noProof="0" dirty="0"/>
              <a:t>Les cités-États mésopotamiennes avaient, globalement, les mêmes pouvoirs que les États actuels.</a:t>
            </a:r>
            <a:endParaRPr lang="fr-CA" sz="1200" dirty="0"/>
          </a:p>
          <a:p>
            <a:endParaRPr lang="fr-CA" sz="1200" dirty="0">
              <a:cs typeface="Calibri"/>
            </a:endParaRPr>
          </a:p>
          <a:p>
            <a:pPr marL="171450" indent="-171450">
              <a:buFont typeface="Wingdings"/>
              <a:buChar char="q"/>
            </a:pPr>
            <a:r>
              <a:rPr lang="fr-CA" sz="1200" noProof="0" dirty="0"/>
              <a:t>Bien que chaque cité vénérait souvent</a:t>
            </a:r>
            <a:r>
              <a:rPr lang="fr-CA" sz="1200" dirty="0"/>
              <a:t> </a:t>
            </a:r>
            <a:r>
              <a:rPr lang="fr-CA" sz="1200" noProof="0" dirty="0"/>
              <a:t>une divinité</a:t>
            </a:r>
            <a:r>
              <a:rPr lang="fr-CA" sz="1200" dirty="0"/>
              <a:t> </a:t>
            </a:r>
            <a:r>
              <a:rPr lang="fr-CA" sz="1200" noProof="0" dirty="0"/>
              <a:t>en particulier associée à </a:t>
            </a:r>
            <a:r>
              <a:rPr lang="fr-CA" sz="1200" dirty="0"/>
              <a:t>la cité</a:t>
            </a:r>
            <a:r>
              <a:rPr lang="fr-CA" sz="1200" noProof="0" dirty="0"/>
              <a:t>,</a:t>
            </a:r>
            <a:r>
              <a:rPr lang="fr-CA" sz="1200" dirty="0"/>
              <a:t> </a:t>
            </a:r>
            <a:r>
              <a:rPr lang="fr-CA" sz="1200" noProof="0" dirty="0"/>
              <a:t>les</a:t>
            </a:r>
            <a:r>
              <a:rPr lang="fr-CA" sz="1200" dirty="0"/>
              <a:t> </a:t>
            </a:r>
            <a:r>
              <a:rPr lang="fr-CA" sz="1200" noProof="0" dirty="0"/>
              <a:t>cités</a:t>
            </a:r>
            <a:r>
              <a:rPr lang="fr-CA" sz="1200" dirty="0"/>
              <a:t> </a:t>
            </a:r>
            <a:r>
              <a:rPr lang="fr-CA" sz="1200" noProof="0" dirty="0"/>
              <a:t>mésopotamiennes</a:t>
            </a:r>
            <a:r>
              <a:rPr lang="fr-CA" sz="1200" dirty="0"/>
              <a:t> </a:t>
            </a:r>
            <a:r>
              <a:rPr lang="fr-CA" sz="1200" noProof="0" dirty="0"/>
              <a:t>avaient</a:t>
            </a:r>
            <a:r>
              <a:rPr lang="fr-CA" sz="1200" dirty="0"/>
              <a:t> </a:t>
            </a:r>
            <a:r>
              <a:rPr lang="fr-CA" sz="1200" noProof="0" dirty="0"/>
              <a:t>toutes</a:t>
            </a:r>
            <a:r>
              <a:rPr lang="fr-CA" sz="1200" dirty="0"/>
              <a:t> </a:t>
            </a:r>
            <a:r>
              <a:rPr lang="fr-CA" sz="1200" noProof="0" dirty="0"/>
              <a:t>une</a:t>
            </a:r>
            <a:r>
              <a:rPr lang="fr-CA" sz="1200" dirty="0"/>
              <a:t> </a:t>
            </a:r>
            <a:r>
              <a:rPr lang="fr-CA" sz="1200" noProof="0" dirty="0"/>
              <a:t>religion</a:t>
            </a:r>
            <a:r>
              <a:rPr lang="fr-CA" sz="1200" dirty="0"/>
              <a:t> </a:t>
            </a:r>
            <a:r>
              <a:rPr lang="fr-CA" sz="1200" noProof="0" dirty="0"/>
              <a:t>très</a:t>
            </a:r>
            <a:r>
              <a:rPr lang="fr-CA" sz="1200" dirty="0"/>
              <a:t> </a:t>
            </a:r>
            <a:r>
              <a:rPr lang="fr-CA" sz="1200" noProof="0" dirty="0"/>
              <a:t>semblable. Cette religion est polythéiste (croyance en plusieurs dieux). Les Mésopotamiens</a:t>
            </a:r>
            <a:r>
              <a:rPr lang="fr-CA" sz="1200" dirty="0"/>
              <a:t> </a:t>
            </a:r>
            <a:r>
              <a:rPr lang="fr-CA" sz="1200" noProof="0" dirty="0"/>
              <a:t>vénéraient des centaines de dieux.</a:t>
            </a:r>
            <a:r>
              <a:rPr lang="fr-CA" sz="1200" dirty="0"/>
              <a:t> </a:t>
            </a:r>
            <a:r>
              <a:rPr lang="fr-CA" sz="1200" noProof="0" dirty="0"/>
              <a:t>C'est pourquoi on peut parler d'une « culture mésopotamienne</a:t>
            </a:r>
            <a:r>
              <a:rPr lang="fr-CA" sz="1200" dirty="0"/>
              <a:t> </a:t>
            </a:r>
            <a:r>
              <a:rPr lang="fr-CA" sz="1200" noProof="0" dirty="0"/>
              <a:t>», même si la Mésopotamie n’était pas un État en tant que tel, ni une zone homogène.</a:t>
            </a:r>
            <a:endParaRPr lang="fr-CA" sz="1200" dirty="0">
              <a:cs typeface="Calibri"/>
            </a:endParaRPr>
          </a:p>
          <a:p>
            <a:endParaRPr lang="fr-CA" sz="1200" noProof="0" dirty="0">
              <a:cs typeface="Calibri"/>
            </a:endParaRPr>
          </a:p>
          <a:p>
            <a:r>
              <a:rPr lang="fr-CA" sz="1200" noProof="0" dirty="0">
                <a:cs typeface="Calibri"/>
              </a:rPr>
              <a:t>Les diapositives suivantes ont pour but d'expliquer ce qu'est un État, du point de vue contemporain.</a:t>
            </a:r>
          </a:p>
          <a:p>
            <a:endParaRPr lang="fr-CA" sz="1200" noProof="0" dirty="0">
              <a:cs typeface="Calibri"/>
            </a:endParaRPr>
          </a:p>
          <a:p>
            <a:r>
              <a:rPr lang="fr-CA" sz="1200" b="1" noProof="0" dirty="0">
                <a:cs typeface="Calibri"/>
              </a:rPr>
              <a:t>SOURCE ICONOGRAPHIQUE :</a:t>
            </a:r>
          </a:p>
          <a:p>
            <a:r>
              <a:rPr lang="fr-CA" sz="1200" noProof="0" dirty="0"/>
              <a:t>CC BY-SA 2.5, </a:t>
            </a:r>
            <a:r>
              <a:rPr lang="fr-CA" sz="1200" noProof="0" dirty="0">
                <a:hlinkClick r:id="rId3"/>
              </a:rPr>
              <a:t>https://commons.wikimedia.org/w/index.php?curid=18438114</a:t>
            </a:r>
            <a:r>
              <a:rPr lang="fr-CA" sz="1200" noProof="0" dirty="0"/>
              <a:t> </a:t>
            </a:r>
            <a:endParaRPr lang="fr-CA" sz="1200" noProof="0" dirty="0">
              <a:cs typeface="Calibri"/>
            </a:endParaRPr>
          </a:p>
          <a:p>
            <a:endParaRPr lang="fr-CA" sz="1200" noProof="0" dirty="0">
              <a:latin typeface="Calibri" panose="020F0502020204030204"/>
              <a:cs typeface="Calibri" panose="020F0502020204030204"/>
            </a:endParaRPr>
          </a:p>
          <a:p>
            <a:r>
              <a:rPr lang="fr-CA" sz="1200" b="1" dirty="0"/>
              <a:t>Date de mise à jour des sources: </a:t>
            </a:r>
            <a:r>
              <a:rPr lang="fr-CA" sz="1200" dirty="0"/>
              <a:t>avril 2020</a:t>
            </a:r>
            <a:endParaRPr lang="fr-CA" sz="1200" dirty="0">
              <a:cs typeface="Calibri"/>
            </a:endParaRPr>
          </a:p>
          <a:p>
            <a:r>
              <a:rPr lang="fr-CA" sz="1200" b="1" dirty="0"/>
              <a:t>Date de création: </a:t>
            </a:r>
            <a:r>
              <a:rPr lang="fr-CA" sz="1200" dirty="0"/>
              <a:t>avril 2020</a:t>
            </a:r>
            <a:endParaRPr lang="fr-CA" sz="1200" dirty="0">
              <a:cs typeface="Calibri"/>
            </a:endParaRPr>
          </a:p>
          <a:p>
            <a:endParaRPr lang="fr-CA" sz="1200"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a:t>
            </a:fld>
            <a:endParaRPr lang="fr-CA"/>
          </a:p>
        </p:txBody>
      </p:sp>
    </p:spTree>
    <p:extLst>
      <p:ext uri="{BB962C8B-B14F-4D97-AF65-F5344CB8AC3E}">
        <p14:creationId xmlns:p14="http://schemas.microsoft.com/office/powerpoint/2010/main" val="306076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latin typeface="+mn-lt"/>
              </a:rPr>
              <a:t>NOTES À L'ENSEIGNANT</a:t>
            </a:r>
            <a:endParaRPr lang="fr-FR" dirty="0">
              <a:latin typeface="+mn-lt"/>
            </a:endParaRPr>
          </a:p>
          <a:p>
            <a:endParaRPr lang="fr-CA" dirty="0">
              <a:latin typeface="+mn-lt"/>
            </a:endParaRPr>
          </a:p>
          <a:p>
            <a:pPr marL="171450" indent="-171450">
              <a:buFont typeface="Wingdings"/>
              <a:buChar char="q"/>
            </a:pPr>
            <a:r>
              <a:rPr lang="fr-CA" dirty="0">
                <a:latin typeface="+mn-lt"/>
                <a:cs typeface="Calibri"/>
              </a:rPr>
              <a:t>Le Parlement : a</a:t>
            </a:r>
            <a:r>
              <a:rPr lang="fr-CA" dirty="0">
                <a:latin typeface="+mn-lt"/>
              </a:rPr>
              <a:t>u Parlement, les sénateurs (nommés sur les conseils du premier ministre) et les députés (élus par la population) représentent les Canadiens de l’ensemble du pays. Le Parlement adopte des lois sur toutes sortes de sujets qui concernent l’intérêt général du pays.</a:t>
            </a:r>
            <a:endParaRPr lang="fr-CA" dirty="0">
              <a:latin typeface="+mn-lt"/>
              <a:cs typeface="Calibri"/>
            </a:endParaRPr>
          </a:p>
          <a:p>
            <a:pPr marL="171450" indent="-171450">
              <a:buFont typeface="Wingdings"/>
              <a:buChar char="q"/>
            </a:pPr>
            <a:r>
              <a:rPr lang="fr-CA" dirty="0">
                <a:latin typeface="+mn-lt"/>
              </a:rPr>
              <a:t>La Cour suprême : il s'agit de la plus haute cour du Canada. Après un procès, si une des parties pense que le juge a commis une erreur, elle peut ''aller en appel''. L’appel est entendu par la cour d’appel de la province où a eu lieu le procès. Le rôle d’une cour d’appel n’est pas de refaire le procès. Elle peut seulement intervenir si le premier juge a commis une erreur. Si une des parties pense que la cour d'appel a commis une erreur, elle peut demander à la Cour suprême du Canada de réviser la décision. La Cour suprême compte 9 juges. Chaque affaire doit être entendue par au moins 5 juges. Les décisions de la Cour suprême sont prises à la majorité et elles sont finales.</a:t>
            </a:r>
            <a:endParaRPr lang="fr-CA" dirty="0">
              <a:latin typeface="+mn-lt"/>
              <a:cs typeface="Calibri" panose="020F0502020204030204"/>
            </a:endParaRPr>
          </a:p>
          <a:p>
            <a:pPr marL="0" indent="0">
              <a:buFont typeface="Wingdings"/>
              <a:buNone/>
            </a:pPr>
            <a:endParaRPr lang="fr-CA" dirty="0">
              <a:latin typeface="+mn-lt"/>
              <a:cs typeface="Calibri" panose="020F0502020204030204"/>
            </a:endParaRPr>
          </a:p>
          <a:p>
            <a:r>
              <a:rPr lang="fr-FR" sz="1200" b="1" dirty="0">
                <a:latin typeface="+mn-lt"/>
                <a:cs typeface="Arial"/>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1" dirty="0">
                <a:latin typeface="+mn-lt"/>
                <a:cs typeface="Arial"/>
              </a:rPr>
              <a:t>Loi constitutionnelle</a:t>
            </a:r>
            <a:r>
              <a:rPr lang="fr-CA" sz="1200" i="1" baseline="0" dirty="0">
                <a:latin typeface="+mn-lt"/>
                <a:cs typeface="Arial"/>
              </a:rPr>
              <a:t> de 1867 </a:t>
            </a:r>
            <a:r>
              <a:rPr lang="fr-CA" sz="1200" baseline="0" dirty="0">
                <a:latin typeface="+mn-lt"/>
                <a:cs typeface="Arial"/>
              </a:rPr>
              <a:t>(R-U), 30 &amp; 31 </a:t>
            </a:r>
            <a:r>
              <a:rPr lang="fr-CA" sz="1200" baseline="0" dirty="0" err="1">
                <a:latin typeface="+mn-lt"/>
                <a:cs typeface="Arial"/>
              </a:rPr>
              <a:t>Vict</a:t>
            </a:r>
            <a:r>
              <a:rPr lang="fr-CA" sz="1200" baseline="0" dirty="0">
                <a:latin typeface="+mn-lt"/>
                <a:cs typeface="Arial"/>
              </a:rPr>
              <a:t>, c 3,</a:t>
            </a:r>
            <a:r>
              <a:rPr lang="fr-CA" sz="1200" dirty="0">
                <a:latin typeface="+mn-lt"/>
                <a:cs typeface="Arial"/>
              </a:rPr>
              <a:t> art. 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1" u="none" kern="1200" dirty="0">
                <a:solidFill>
                  <a:schemeClr val="tx1"/>
                </a:solidFill>
                <a:effectLst/>
                <a:latin typeface="+mn-lt"/>
                <a:ea typeface="+mn-ea"/>
                <a:cs typeface="+mn-cs"/>
              </a:rPr>
              <a:t>Loi sur la Cour suprême</a:t>
            </a:r>
            <a:r>
              <a:rPr lang="fr-CA" sz="1200" i="0" u="none" kern="1200" dirty="0">
                <a:solidFill>
                  <a:schemeClr val="tx1"/>
                </a:solidFill>
                <a:effectLst/>
                <a:latin typeface="+mn-lt"/>
                <a:ea typeface="+mn-ea"/>
                <a:cs typeface="+mn-cs"/>
              </a:rPr>
              <a:t>, LRC 1985, c S-26, art. 2, 4(1), 25, 35</a:t>
            </a:r>
            <a:endParaRPr lang="fr-CA" sz="1200" i="0" u="none"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latin typeface="+mn-lt"/>
              <a:cs typeface="Arial"/>
            </a:endParaRPr>
          </a:p>
          <a:p>
            <a:endParaRPr lang="fr-FR" sz="1200" b="1" dirty="0">
              <a:latin typeface="+mn-lt"/>
              <a:cs typeface="Arial"/>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10</a:t>
            </a:fld>
            <a:endParaRPr lang="fr-CA"/>
          </a:p>
        </p:txBody>
      </p:sp>
    </p:spTree>
    <p:extLst>
      <p:ext uri="{BB962C8B-B14F-4D97-AF65-F5344CB8AC3E}">
        <p14:creationId xmlns:p14="http://schemas.microsoft.com/office/powerpoint/2010/main" val="170495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b="1" dirty="0"/>
          </a:p>
          <a:p>
            <a:endParaRPr lang="fr-CA" sz="1200" b="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fr-CA" sz="1200" b="0" dirty="0">
                <a:latin typeface="+mn-lt"/>
                <a:ea typeface="Calibri" panose="020F0502020204030204" pitchFamily="34" charset="0"/>
                <a:cs typeface="Arial"/>
              </a:rPr>
              <a:t>La loi suprême du Canada, la </a:t>
            </a:r>
            <a:r>
              <a:rPr lang="fr-CA" sz="1200" b="0" i="1" dirty="0">
                <a:latin typeface="+mn-lt"/>
                <a:ea typeface="Calibri" panose="020F0502020204030204" pitchFamily="34" charset="0"/>
                <a:cs typeface="Arial"/>
              </a:rPr>
              <a:t>Loi constitutionnelle de 1867</a:t>
            </a:r>
            <a:r>
              <a:rPr lang="fr-CA" sz="1200" b="0" dirty="0">
                <a:latin typeface="+mn-lt"/>
                <a:ea typeface="Calibri" panose="020F0502020204030204" pitchFamily="34" charset="0"/>
                <a:cs typeface="Arial"/>
              </a:rPr>
              <a:t>, a attribué des responsabilités propres au fédéral et au provincial. D’ailleurs, la Constitution prévoit une liste de sujets sur lesquels le fédéral ou les provinces peuvent respectivement créer des lois. Quelques exemples sont donnés dans la diapositive suivante. </a:t>
            </a:r>
            <a:br>
              <a:rPr lang="fr-CA" sz="1200" b="0" dirty="0">
                <a:latin typeface="+mn-lt"/>
                <a:ea typeface="Calibri" panose="020F0502020204030204" pitchFamily="34" charset="0"/>
                <a:cs typeface="Arial"/>
              </a:rPr>
            </a:br>
            <a:endParaRPr lang="fr-CA" sz="1200" b="0" dirty="0">
              <a:latin typeface="+mn-lt"/>
              <a:ea typeface="Calibri" panose="020F0502020204030204" pitchFamily="34" charset="0"/>
              <a:cs typeface="Times New Roman" panose="02020603050405020304" pitchFamily="18" charset="0"/>
            </a:endParaRPr>
          </a:p>
          <a:p>
            <a:pPr marL="182073" indent="-182073">
              <a:buFont typeface="Wingdings" panose="05000000000000000000" pitchFamily="2" charset="2"/>
              <a:buChar char="q"/>
            </a:pPr>
            <a:endParaRPr lang="fr-CA" sz="1200" b="1"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Arial" panose="020B0604020202020204" pitchFamily="34" charset="0"/>
              </a:rPr>
              <a:t>INFORMATIONS FACULTATIVES</a:t>
            </a:r>
          </a:p>
          <a:p>
            <a:endParaRPr lang="fr-CA" sz="1200" b="0" strike="sngStrike"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fr-CA" sz="1200" b="0" strike="noStrike" dirty="0">
                <a:latin typeface="+mn-lt"/>
                <a:ea typeface="Calibri" panose="020F0502020204030204" pitchFamily="34" charset="0"/>
                <a:cs typeface="Arial"/>
              </a:rPr>
              <a:t>Compétences concurrentes :</a:t>
            </a:r>
            <a:br>
              <a:rPr lang="fr-CA" sz="1200" b="0" strike="noStrike" dirty="0">
                <a:latin typeface="+mn-lt"/>
                <a:ea typeface="Calibri" panose="020F0502020204030204" pitchFamily="34" charset="0"/>
                <a:cs typeface="Arial"/>
              </a:rPr>
            </a:br>
            <a:r>
              <a:rPr lang="fr-CA" sz="1200" b="0" strike="noStrike" dirty="0">
                <a:latin typeface="+mn-lt"/>
                <a:ea typeface="Calibri" panose="020F0502020204030204" pitchFamily="34" charset="0"/>
                <a:cs typeface="Arial"/>
              </a:rPr>
              <a:t>Cependant, certains sujets de droit ne sont pas exclusifs à l’un ou l’autre des gouvernements. Par exemple, tant le gouvernement fédéral qu’un gouvernement provincial peuvent créer une loi en matière d’agriculture ou d’immigration. </a:t>
            </a:r>
          </a:p>
          <a:p>
            <a:pPr marL="182073" indent="-182073">
              <a:buFont typeface="Wingdings" panose="05000000000000000000" pitchFamily="2" charset="2"/>
              <a:buChar char="q"/>
            </a:pPr>
            <a:endParaRPr lang="fr-CA" sz="1200" b="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fr-CA" sz="1200" b="0" dirty="0">
                <a:latin typeface="+mn-lt"/>
                <a:ea typeface="Calibri" panose="020F0502020204030204" pitchFamily="34" charset="0"/>
                <a:cs typeface="Arial"/>
              </a:rPr>
              <a:t>Compétences résiduaires :</a:t>
            </a:r>
            <a:br>
              <a:rPr lang="fr-CA" sz="1200" b="0" dirty="0">
                <a:latin typeface="+mn-lt"/>
                <a:ea typeface="Calibri" panose="020F0502020204030204" pitchFamily="34" charset="0"/>
                <a:cs typeface="Arial"/>
              </a:rPr>
            </a:br>
            <a:r>
              <a:rPr lang="fr-CA" sz="1200" b="0" dirty="0">
                <a:latin typeface="+mn-lt"/>
                <a:ea typeface="Calibri" panose="020F0502020204030204" pitchFamily="34" charset="0"/>
                <a:cs typeface="Arial"/>
              </a:rPr>
              <a:t>Puisque la </a:t>
            </a:r>
            <a:r>
              <a:rPr lang="fr-CA" sz="1200" b="0" i="1" dirty="0">
                <a:latin typeface="+mn-lt"/>
                <a:ea typeface="Calibri" panose="020F0502020204030204" pitchFamily="34" charset="0"/>
                <a:cs typeface="Arial"/>
              </a:rPr>
              <a:t>Loi constitutionnelle</a:t>
            </a:r>
            <a:r>
              <a:rPr lang="fr-CA" sz="1200" b="0" dirty="0">
                <a:latin typeface="+mn-lt"/>
                <a:ea typeface="Calibri" panose="020F0502020204030204" pitchFamily="34" charset="0"/>
                <a:cs typeface="Arial"/>
              </a:rPr>
              <a:t> a été créée en 1867, les gens de l’époque n’ont pas pu prévoir tous les sujets de droit qui existent aujourd’hui, notamment en raison des progrès technologiques. Par exemple, l’aviation et l’internet n’existaient pas en 1867. C’est le gouvernement fédéral qui peut créer des lois dans ces nouveaux domaines.</a:t>
            </a:r>
          </a:p>
          <a:p>
            <a:endParaRPr lang="fr-CA" sz="1200" b="0"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Times New Roman" panose="02020603050405020304" pitchFamily="18" charset="0"/>
              </a:rPr>
              <a:t>SOURCES</a:t>
            </a:r>
          </a:p>
          <a:p>
            <a:pPr marL="181610" indent="-181610" defTabSz="971057">
              <a:buFont typeface="Arial" panose="020B0604020202020204" pitchFamily="34" charset="0"/>
              <a:buChar char="•"/>
              <a:defRPr/>
            </a:pPr>
            <a:r>
              <a:rPr lang="fr-CA" sz="1200" b="0" i="1" dirty="0">
                <a:latin typeface="+mn-lt"/>
                <a:ea typeface="Calibri" panose="020F0502020204030204" pitchFamily="34" charset="0"/>
                <a:cs typeface="Arial" panose="020B0604020202020204" pitchFamily="34" charset="0"/>
              </a:rPr>
              <a:t>Loi constitutionnelle de 1867</a:t>
            </a:r>
            <a:r>
              <a:rPr lang="fr-CA" sz="1200" b="0" dirty="0">
                <a:latin typeface="+mn-lt"/>
                <a:ea typeface="Calibri" panose="020F0502020204030204" pitchFamily="34" charset="0"/>
                <a:cs typeface="Arial" panose="020B0604020202020204" pitchFamily="34" charset="0"/>
              </a:rPr>
              <a:t>, art. 91-95.</a:t>
            </a:r>
            <a:endParaRPr lang="fr-CA" sz="1200" b="0" dirty="0">
              <a:latin typeface="+mn-lt"/>
              <a:ea typeface="Calibri" panose="020F0502020204030204" pitchFamily="34" charset="0"/>
              <a:cs typeface="Times New Roman" panose="02020603050405020304" pitchFamily="18" charset="0"/>
            </a:endParaRPr>
          </a:p>
          <a:p>
            <a:pPr marL="181610" indent="-181610" defTabSz="971057">
              <a:buFont typeface="Arial" panose="020B0604020202020204" pitchFamily="34" charset="0"/>
              <a:buChar char="•"/>
              <a:defRPr/>
            </a:pPr>
            <a:r>
              <a:rPr lang="fr-CA" sz="1200" b="0" dirty="0">
                <a:latin typeface="+mn-lt"/>
                <a:ea typeface="Calibri" panose="020F0502020204030204" pitchFamily="34" charset="0"/>
                <a:cs typeface="Arial" panose="020B0604020202020204" pitchFamily="34" charset="0"/>
              </a:rPr>
              <a:t>Henri BRUN, Guy TREMBLAY et Eugène BROUILLET, </a:t>
            </a:r>
            <a:r>
              <a:rPr lang="fr-CA" sz="1200" b="0" i="1" dirty="0">
                <a:latin typeface="+mn-lt"/>
                <a:ea typeface="Calibri" panose="020F0502020204030204" pitchFamily="34" charset="0"/>
                <a:cs typeface="Arial" panose="020B0604020202020204" pitchFamily="34" charset="0"/>
              </a:rPr>
              <a:t>Droit constitutionnel</a:t>
            </a:r>
            <a:r>
              <a:rPr lang="fr-CA" sz="1200" b="0" dirty="0">
                <a:latin typeface="+mn-lt"/>
                <a:ea typeface="Calibri" panose="020F0502020204030204" pitchFamily="34" charset="0"/>
                <a:cs typeface="Arial" panose="020B0604020202020204" pitchFamily="34" charset="0"/>
              </a:rPr>
              <a:t>, 6</a:t>
            </a:r>
            <a:r>
              <a:rPr lang="fr-CA" sz="1200" b="0" baseline="30000" dirty="0">
                <a:latin typeface="+mn-lt"/>
                <a:ea typeface="Calibri" panose="020F0502020204030204" pitchFamily="34" charset="0"/>
                <a:cs typeface="Arial" panose="020B0604020202020204" pitchFamily="34" charset="0"/>
              </a:rPr>
              <a:t>e</a:t>
            </a:r>
            <a:r>
              <a:rPr lang="fr-CA" sz="1200" b="0" dirty="0">
                <a:latin typeface="+mn-lt"/>
                <a:ea typeface="Calibri" panose="020F0502020204030204" pitchFamily="34" charset="0"/>
                <a:cs typeface="Arial" panose="020B0604020202020204" pitchFamily="34" charset="0"/>
              </a:rPr>
              <a:t> éd, Éditions Yvon Blais, Cowansville, 2014, par.  VI-2.17, VI-2.368-VI-2.372. </a:t>
            </a:r>
          </a:p>
          <a:p>
            <a:pPr marL="181610" indent="-181610" defTabSz="971057">
              <a:buFont typeface="Arial" panose="020B0604020202020204" pitchFamily="34" charset="0"/>
              <a:buChar char="•"/>
              <a:defRPr/>
            </a:pPr>
            <a:r>
              <a:rPr lang="fr-CA" sz="1200" b="0" dirty="0">
                <a:latin typeface="+mn-lt"/>
                <a:cs typeface="Arial" panose="020B0604020202020204" pitchFamily="34" charset="0"/>
              </a:rPr>
              <a:t>Nicole DUPLÉ, </a:t>
            </a:r>
            <a:r>
              <a:rPr lang="fr-CA" sz="1200" b="0" i="1" dirty="0">
                <a:latin typeface="+mn-lt"/>
                <a:cs typeface="Arial" panose="020B0604020202020204" pitchFamily="34" charset="0"/>
              </a:rPr>
              <a:t>Droit constitutionnel : principes fondamentaux</a:t>
            </a:r>
            <a:r>
              <a:rPr lang="fr-CA" sz="1200" b="0" dirty="0">
                <a:latin typeface="+mn-lt"/>
                <a:cs typeface="Arial" panose="020B0604020202020204" pitchFamily="34" charset="0"/>
              </a:rPr>
              <a:t>, 3</a:t>
            </a:r>
            <a:r>
              <a:rPr lang="fr-CA" sz="1200" b="0" baseline="30000" dirty="0">
                <a:latin typeface="+mn-lt"/>
                <a:cs typeface="Arial" panose="020B0604020202020204" pitchFamily="34" charset="0"/>
              </a:rPr>
              <a:t>e</a:t>
            </a:r>
            <a:r>
              <a:rPr lang="fr-CA" sz="1200" b="0" dirty="0">
                <a:latin typeface="+mn-lt"/>
                <a:cs typeface="Arial" panose="020B0604020202020204" pitchFamily="34" charset="0"/>
              </a:rPr>
              <a:t> éd., Wilson et Lafleur, Montréal, 2014, p.53, 340 et 431-432.</a:t>
            </a:r>
          </a:p>
          <a:p>
            <a:pPr marL="181610" indent="-181610" defTabSz="971057">
              <a:buFont typeface="Arial" panose="020B0604020202020204" pitchFamily="34" charset="0"/>
              <a:buChar char="•"/>
              <a:defRPr/>
            </a:pPr>
            <a:r>
              <a:rPr lang="fr-CA" sz="1200" b="0" dirty="0">
                <a:latin typeface="+mn-lt"/>
                <a:cs typeface="Arial" panose="020B0604020202020204" pitchFamily="34" charset="0"/>
              </a:rPr>
              <a:t>Michel DESCHÊNES, « Les pouvoirs d’urgence et le partage des compétences au Canada », </a:t>
            </a:r>
            <a:r>
              <a:rPr lang="fr-CA" sz="1200" b="0" i="1" dirty="0">
                <a:latin typeface="+mn-lt"/>
                <a:cs typeface="Arial" panose="020B0604020202020204" pitchFamily="34" charset="0"/>
              </a:rPr>
              <a:t>Les Cahiers de droit</a:t>
            </a:r>
            <a:r>
              <a:rPr lang="fr-CA" sz="1200" b="0" dirty="0">
                <a:latin typeface="+mn-lt"/>
                <a:cs typeface="Arial" panose="020B0604020202020204" pitchFamily="34" charset="0"/>
              </a:rPr>
              <a:t>, vol. 33, no 4, 1992, p. 1181-1206, à la page 1198.</a:t>
            </a: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11</a:t>
            </a:fld>
            <a:endParaRPr lang="fr-CA"/>
          </a:p>
        </p:txBody>
      </p:sp>
    </p:spTree>
    <p:extLst>
      <p:ext uri="{BB962C8B-B14F-4D97-AF65-F5344CB8AC3E}">
        <p14:creationId xmlns:p14="http://schemas.microsoft.com/office/powerpoint/2010/main" val="188103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sz="1200" noProof="0" dirty="0">
              <a:latin typeface="+mn-lt"/>
              <a:ea typeface="Calibri" panose="020F0502020204030204" pitchFamily="34" charset="0"/>
              <a:cs typeface="Times New Roman" panose="02020603050405020304" pitchFamily="18" charset="0"/>
            </a:endParaRPr>
          </a:p>
          <a:p>
            <a:pPr marL="242570" indent="-242570">
              <a:buFont typeface="Wingdings" panose="05000000000000000000" pitchFamily="2" charset="2"/>
              <a:buChar char="q"/>
            </a:pPr>
            <a:r>
              <a:rPr lang="fr-CA" sz="1200" noProof="0" dirty="0">
                <a:latin typeface="+mn-lt"/>
                <a:ea typeface="Calibri" panose="020F0502020204030204" pitchFamily="34" charset="0"/>
                <a:cs typeface="Arial" panose="020B0604020202020204" pitchFamily="34" charset="0"/>
              </a:rPr>
              <a:t>Même si le fédéral et le provincial sont « maîtres » de sujets de droit différents, ils ont les mêmes trois pouvoirs qui leur permettent de créer, d’appliquer et d’interpréter les lois. </a:t>
            </a:r>
          </a:p>
          <a:p>
            <a:pPr marL="242570" indent="-242570">
              <a:buFont typeface="Wingdings" panose="05000000000000000000" pitchFamily="2" charset="2"/>
              <a:buChar char="q"/>
            </a:pPr>
            <a:r>
              <a:rPr lang="fr-CA" sz="1200" noProof="0" dirty="0">
                <a:latin typeface="+mn-lt"/>
                <a:cs typeface="Arial" panose="020B0604020202020204" pitchFamily="34" charset="0"/>
              </a:rPr>
              <a:t>Par exemple, le Québec a tous les pouvoirs en matière d'éducation. De son côté, le Canada est le seul à pouvoir instaurer la monnaie. Le Canada n'a pas le droit de gérer les écoles et le Québec n'aurait pas le droit d'instaurer un « dollar québécois».</a:t>
            </a:r>
          </a:p>
          <a:p>
            <a:endParaRPr lang="fr-FR" sz="1200" dirty="0">
              <a:latin typeface="+mn-lt"/>
              <a:ea typeface="Calibri" panose="020F0502020204030204" pitchFamily="34" charset="0"/>
              <a:cs typeface="Arial"/>
            </a:endParaRPr>
          </a:p>
          <a:p>
            <a:endParaRPr lang="fr-CA" sz="1200"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Times New Roman" panose="02020603050405020304" pitchFamily="18" charset="0"/>
              </a:rPr>
              <a:t>SOURCES</a:t>
            </a:r>
          </a:p>
          <a:p>
            <a:pPr marL="181610" indent="-181610">
              <a:buFont typeface="Arial" panose="020B0604020202020204" pitchFamily="34" charset="0"/>
              <a:buChar char="•"/>
            </a:pPr>
            <a:r>
              <a:rPr lang="fr-CA" sz="1200" i="1" dirty="0">
                <a:latin typeface="+mn-lt"/>
                <a:ea typeface="Calibri" panose="020F0502020204030204" pitchFamily="34" charset="0"/>
                <a:cs typeface="Arial"/>
              </a:rPr>
              <a:t>Loi constitutionnelle de 1867, </a:t>
            </a:r>
            <a:r>
              <a:rPr lang="fr-CA" sz="1200" dirty="0">
                <a:latin typeface="+mn-lt"/>
                <a:ea typeface="Calibri" panose="020F0502020204030204" pitchFamily="34" charset="0"/>
                <a:cs typeface="Arial"/>
              </a:rPr>
              <a:t>art. 91-93.</a:t>
            </a:r>
            <a:br>
              <a:rPr lang="fr-CA" sz="1200" dirty="0">
                <a:latin typeface="+mn-lt"/>
                <a:ea typeface="Calibri" panose="020F0502020204030204" pitchFamily="34" charset="0"/>
                <a:cs typeface="Arial" panose="020B0604020202020204" pitchFamily="34" charset="0"/>
              </a:rPr>
            </a:br>
            <a:r>
              <a:rPr lang="fr-CA" sz="1200" dirty="0">
                <a:latin typeface="+mn-lt"/>
                <a:ea typeface="Calibri" panose="020F0502020204030204" pitchFamily="34" charset="0"/>
                <a:cs typeface="Arial"/>
              </a:rPr>
              <a:t>91(23), 91(24), 91(27), 92(7), 92(8), 92(16), 93.</a:t>
            </a:r>
          </a:p>
          <a:p>
            <a:pPr marL="181610" indent="-181610">
              <a:buFont typeface="Arial" panose="020B0604020202020204" pitchFamily="34" charset="0"/>
              <a:buChar char="•"/>
            </a:pPr>
            <a:r>
              <a:rPr lang="fr-CA" sz="1200" dirty="0">
                <a:latin typeface="+mn-lt"/>
                <a:ea typeface="Calibri" panose="020F0502020204030204" pitchFamily="34" charset="0"/>
                <a:cs typeface="Calibri"/>
              </a:rPr>
              <a:t>Henri BRUN, Guy TREMBLAY et Eugène BROUILLET, </a:t>
            </a:r>
            <a:r>
              <a:rPr lang="fr-CA" sz="1200" i="1" dirty="0">
                <a:latin typeface="+mn-lt"/>
                <a:ea typeface="Calibri" panose="020F0502020204030204" pitchFamily="34" charset="0"/>
                <a:cs typeface="Calibri"/>
              </a:rPr>
              <a:t>Droit constitutionnel</a:t>
            </a:r>
            <a:r>
              <a:rPr lang="fr-CA" sz="1200" dirty="0">
                <a:latin typeface="+mn-lt"/>
                <a:ea typeface="Calibri" panose="020F0502020204030204" pitchFamily="34" charset="0"/>
                <a:cs typeface="Calibri"/>
              </a:rPr>
              <a:t>, 6</a:t>
            </a:r>
            <a:r>
              <a:rPr lang="fr-CA" sz="1200" baseline="30000" dirty="0">
                <a:latin typeface="+mn-lt"/>
                <a:ea typeface="Calibri" panose="020F0502020204030204" pitchFamily="34" charset="0"/>
                <a:cs typeface="Calibri"/>
              </a:rPr>
              <a:t>e</a:t>
            </a:r>
            <a:r>
              <a:rPr lang="fr-CA" sz="1200" dirty="0">
                <a:latin typeface="+mn-lt"/>
                <a:ea typeface="Calibri" panose="020F0502020204030204" pitchFamily="34" charset="0"/>
                <a:cs typeface="Calibri"/>
              </a:rPr>
              <a:t> éd, Éditions Yvon Blais, Cowansville, 2014, par. II.131 et II.76 / VI-2.22 et VI-2.23 / VI-1.101, VI-2.310, VI-2.313 et </a:t>
            </a:r>
            <a:r>
              <a:rPr lang="fr-CA" sz="1200" dirty="0" err="1">
                <a:latin typeface="+mn-lt"/>
                <a:ea typeface="Calibri" panose="020F0502020204030204" pitchFamily="34" charset="0"/>
                <a:cs typeface="Calibri"/>
              </a:rPr>
              <a:t>suiv</a:t>
            </a:r>
            <a:r>
              <a:rPr lang="fr-CA" sz="1200" dirty="0">
                <a:latin typeface="+mn-lt"/>
                <a:ea typeface="Calibri" panose="020F0502020204030204" pitchFamily="34" charset="0"/>
                <a:cs typeface="Calibri"/>
              </a:rPr>
              <a:t>.</a:t>
            </a:r>
          </a:p>
          <a:p>
            <a:pPr marL="181610" indent="-181610">
              <a:buFont typeface="Arial" panose="020B0604020202020204" pitchFamily="34" charset="0"/>
              <a:buChar char="•"/>
            </a:pPr>
            <a:r>
              <a:rPr lang="fr-CA" sz="1200" dirty="0">
                <a:latin typeface="+mn-lt"/>
                <a:ea typeface="Calibri" panose="020F0502020204030204" pitchFamily="34" charset="0"/>
              </a:rPr>
              <a:t>Nicole DUPLÉ, </a:t>
            </a:r>
            <a:r>
              <a:rPr lang="fr-CA" sz="1200" i="1" dirty="0">
                <a:latin typeface="+mn-lt"/>
                <a:ea typeface="Calibri" panose="020F0502020204030204" pitchFamily="34" charset="0"/>
              </a:rPr>
              <a:t>Droit constitutionnel : principes fondamentaux</a:t>
            </a:r>
            <a:r>
              <a:rPr lang="fr-CA" sz="1200" dirty="0">
                <a:latin typeface="+mn-lt"/>
                <a:ea typeface="Calibri" panose="020F0502020204030204" pitchFamily="34" charset="0"/>
              </a:rPr>
              <a:t>, 7</a:t>
            </a:r>
            <a:r>
              <a:rPr lang="fr-CA" sz="1200" baseline="30000" dirty="0">
                <a:latin typeface="+mn-lt"/>
                <a:ea typeface="Calibri" panose="020F0502020204030204" pitchFamily="34" charset="0"/>
              </a:rPr>
              <a:t>e</a:t>
            </a:r>
            <a:r>
              <a:rPr lang="fr-CA" sz="1200" dirty="0">
                <a:latin typeface="+mn-lt"/>
                <a:ea typeface="Calibri" panose="020F0502020204030204" pitchFamily="34" charset="0"/>
              </a:rPr>
              <a:t> éd., Wilson et Lafleur, Montréal, 2018, p. 356-370.</a:t>
            </a:r>
            <a:endParaRPr lang="fr-CA" sz="1200" dirty="0">
              <a:latin typeface="+mn-lt"/>
              <a:ea typeface="Calibri" panose="020F0502020204030204" pitchFamily="34" charset="0"/>
              <a:cs typeface="Arial" panose="020B0604020202020204" pitchFamily="34" charset="0"/>
            </a:endParaRPr>
          </a:p>
          <a:p>
            <a:pPr marL="181610" indent="-181610">
              <a:buFont typeface="Arial" panose="020B0604020202020204" pitchFamily="34" charset="0"/>
              <a:buChar char="•"/>
            </a:pPr>
            <a:r>
              <a:rPr lang="fr-CA" sz="1200" dirty="0">
                <a:latin typeface="+mn-lt"/>
                <a:ea typeface="Calibri" panose="020F0502020204030204" pitchFamily="34" charset="0"/>
                <a:cs typeface="Times New Roman" panose="02020603050405020304" pitchFamily="18" charset="0"/>
              </a:rPr>
              <a:t>Parlement du Canada, </a:t>
            </a:r>
            <a:r>
              <a:rPr lang="fr-CA" sz="1200" i="1" dirty="0">
                <a:latin typeface="+mn-lt"/>
                <a:ea typeface="Calibri" panose="020F0502020204030204" pitchFamily="34" charset="0"/>
                <a:cs typeface="Times New Roman" panose="02020603050405020304" pitchFamily="18" charset="0"/>
              </a:rPr>
              <a:t>Les trois ordres d’administration</a:t>
            </a:r>
            <a:r>
              <a:rPr lang="fr-CA" sz="1200" dirty="0">
                <a:latin typeface="+mn-lt"/>
                <a:ea typeface="Calibri" panose="020F0502020204030204" pitchFamily="34" charset="0"/>
                <a:cs typeface="Times New Roman" panose="02020603050405020304" pitchFamily="18" charset="0"/>
              </a:rPr>
              <a:t>, Notre pays, notre Parlement, Une introduction au fonctionnement du Parlement, en ligne : http://lop.parl.gc.ca/About/Parliament/Education/OurCountryOurParliament/html_booklet/three-levels-government-f.html (consulté</a:t>
            </a:r>
            <a:r>
              <a:rPr lang="fr-CA" sz="1200" baseline="0" dirty="0">
                <a:latin typeface="+mn-lt"/>
                <a:ea typeface="Calibri" panose="020F0502020204030204" pitchFamily="34" charset="0"/>
                <a:cs typeface="Times New Roman" panose="02020603050405020304" pitchFamily="18" charset="0"/>
              </a:rPr>
              <a:t> le 2 avril 2020).</a:t>
            </a:r>
            <a:endParaRPr lang="fr-CA" sz="1200" dirty="0">
              <a:latin typeface="+mn-lt"/>
              <a:ea typeface="Calibri" panose="020F0502020204030204" pitchFamily="34" charset="0"/>
              <a:cs typeface="Times New Roman" panose="02020603050405020304" pitchFamily="18" charset="0"/>
            </a:endParaRPr>
          </a:p>
          <a:p>
            <a:endParaRPr lang="fr-CA" sz="1200" dirty="0">
              <a:latin typeface="+mn-lt"/>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12</a:t>
            </a:fld>
            <a:endParaRPr lang="fr-CA"/>
          </a:p>
        </p:txBody>
      </p:sp>
    </p:spTree>
    <p:extLst>
      <p:ext uri="{BB962C8B-B14F-4D97-AF65-F5344CB8AC3E}">
        <p14:creationId xmlns:p14="http://schemas.microsoft.com/office/powerpoint/2010/main" val="2915957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err="1">
                <a:latin typeface="+mn-lt"/>
                <a:cs typeface="Arial" panose="020B0604020202020204" pitchFamily="34" charset="0"/>
              </a:rPr>
              <a:t>Cette</a:t>
            </a:r>
            <a:r>
              <a:rPr lang="en-US" sz="1200" dirty="0">
                <a:latin typeface="+mn-lt"/>
                <a:cs typeface="Arial" panose="020B0604020202020204" pitchFamily="34" charset="0"/>
              </a:rPr>
              <a:t> diapositive </a:t>
            </a:r>
            <a:r>
              <a:rPr lang="en-US" sz="1200" dirty="0" err="1">
                <a:latin typeface="+mn-lt"/>
                <a:cs typeface="Arial" panose="020B0604020202020204" pitchFamily="34" charset="0"/>
              </a:rPr>
              <a:t>sert</a:t>
            </a:r>
            <a:r>
              <a:rPr lang="en-US" sz="1200" dirty="0">
                <a:latin typeface="+mn-lt"/>
                <a:cs typeface="Arial" panose="020B0604020202020204" pitchFamily="34" charset="0"/>
              </a:rPr>
              <a:t> à </a:t>
            </a:r>
            <a:r>
              <a:rPr lang="en-US" sz="1200" dirty="0" err="1">
                <a:latin typeface="+mn-lt"/>
                <a:cs typeface="Arial" panose="020B0604020202020204" pitchFamily="34" charset="0"/>
              </a:rPr>
              <a:t>effectuer</a:t>
            </a:r>
            <a:r>
              <a:rPr lang="en-US" sz="1200" dirty="0">
                <a:latin typeface="+mn-lt"/>
                <a:cs typeface="Arial" panose="020B0604020202020204" pitchFamily="34" charset="0"/>
              </a:rPr>
              <a:t> la transition entre les explications sur le concept </a:t>
            </a:r>
            <a:r>
              <a:rPr lang="en-US" sz="1200" dirty="0" err="1">
                <a:latin typeface="+mn-lt"/>
                <a:cs typeface="Arial" panose="020B0604020202020204" pitchFamily="34" charset="0"/>
              </a:rPr>
              <a:t>d'État</a:t>
            </a:r>
            <a:r>
              <a:rPr lang="en-US" sz="1200" dirty="0">
                <a:latin typeface="+mn-lt"/>
                <a:cs typeface="Arial" panose="020B0604020202020204" pitchFamily="34" charset="0"/>
              </a:rPr>
              <a:t> et </a:t>
            </a:r>
            <a:r>
              <a:rPr lang="en-US" sz="1200" dirty="0" err="1">
                <a:latin typeface="+mn-lt"/>
                <a:cs typeface="Arial" panose="020B0604020202020204" pitchFamily="34" charset="0"/>
              </a:rPr>
              <a:t>celles</a:t>
            </a:r>
            <a:r>
              <a:rPr lang="en-US" sz="1200" dirty="0">
                <a:latin typeface="+mn-lt"/>
                <a:cs typeface="Arial" panose="020B0604020202020204" pitchFamily="34" charset="0"/>
              </a:rPr>
              <a:t> sur le concept de justice.</a:t>
            </a:r>
          </a:p>
          <a:p>
            <a:endParaRPr lang="en-US" sz="1200" dirty="0">
              <a:latin typeface="+mn-lt"/>
              <a:cs typeface="Arial" panose="020B0604020202020204" pitchFamily="34" charset="0"/>
            </a:endParaRPr>
          </a:p>
          <a:p>
            <a:r>
              <a:rPr lang="fr-CA" b="1" dirty="0"/>
              <a:t>NOTES À L'ENSEIGNANT</a:t>
            </a:r>
            <a:endParaRPr lang="en-US" dirty="0"/>
          </a:p>
          <a:p>
            <a:endParaRPr lang="fr-CA" sz="1200" b="1" dirty="0">
              <a:latin typeface="+mn-lt"/>
              <a:cs typeface="Arial" panose="020B0604020202020204" pitchFamily="34" charset="0"/>
            </a:endParaRPr>
          </a:p>
          <a:p>
            <a:r>
              <a:rPr lang="fr-CA" sz="1200" b="1" dirty="0">
                <a:latin typeface="+mn-lt"/>
                <a:cs typeface="Arial" panose="020B0604020202020204" pitchFamily="34" charset="0"/>
              </a:rPr>
              <a:t>Première question :</a:t>
            </a:r>
          </a:p>
          <a:p>
            <a:r>
              <a:rPr lang="en-US" sz="1200" dirty="0" err="1">
                <a:latin typeface="+mn-lt"/>
                <a:cs typeface="Calibri"/>
              </a:rPr>
              <a:t>Oui</a:t>
            </a:r>
            <a:r>
              <a:rPr lang="en-US" sz="1200" dirty="0">
                <a:latin typeface="+mn-lt"/>
                <a:cs typeface="Calibri"/>
              </a:rPr>
              <a:t>. Les </a:t>
            </a:r>
            <a:r>
              <a:rPr lang="en-US" sz="1200" dirty="0" err="1">
                <a:latin typeface="+mn-lt"/>
                <a:cs typeface="Calibri"/>
              </a:rPr>
              <a:t>cités-États</a:t>
            </a:r>
            <a:r>
              <a:rPr lang="en-US" sz="1200" dirty="0">
                <a:latin typeface="+mn-lt"/>
                <a:cs typeface="Calibri"/>
              </a:rPr>
              <a:t> </a:t>
            </a:r>
            <a:r>
              <a:rPr lang="en-US" sz="1200" dirty="0" err="1">
                <a:latin typeface="+mn-lt"/>
                <a:cs typeface="Calibri"/>
              </a:rPr>
              <a:t>mésopotamiennes</a:t>
            </a:r>
            <a:r>
              <a:rPr lang="en-US" sz="1200" dirty="0">
                <a:latin typeface="+mn-lt"/>
                <a:cs typeface="Calibri"/>
              </a:rPr>
              <a:t> </a:t>
            </a:r>
            <a:r>
              <a:rPr lang="en-US" sz="1200" dirty="0" err="1">
                <a:latin typeface="+mn-lt"/>
                <a:cs typeface="Calibri"/>
              </a:rPr>
              <a:t>respectent</a:t>
            </a:r>
            <a:r>
              <a:rPr lang="en-US" sz="1200" dirty="0">
                <a:latin typeface="+mn-lt"/>
                <a:cs typeface="Calibri"/>
              </a:rPr>
              <a:t> </a:t>
            </a:r>
            <a:r>
              <a:rPr lang="en-US" sz="1200" dirty="0" err="1">
                <a:latin typeface="+mn-lt"/>
                <a:cs typeface="Calibri"/>
              </a:rPr>
              <a:t>effectivement</a:t>
            </a:r>
            <a:r>
              <a:rPr lang="en-US" sz="1200" dirty="0">
                <a:latin typeface="+mn-lt"/>
                <a:cs typeface="Calibri"/>
              </a:rPr>
              <a:t> les </a:t>
            </a:r>
            <a:r>
              <a:rPr lang="en-US" sz="1200" dirty="0" err="1">
                <a:latin typeface="+mn-lt"/>
                <a:cs typeface="Calibri"/>
              </a:rPr>
              <a:t>critères</a:t>
            </a:r>
            <a:r>
              <a:rPr lang="en-US" sz="1200" dirty="0">
                <a:latin typeface="+mn-lt"/>
                <a:cs typeface="Calibri"/>
              </a:rPr>
              <a:t> </a:t>
            </a:r>
            <a:r>
              <a:rPr lang="en-US" sz="1200" dirty="0" err="1">
                <a:latin typeface="+mn-lt"/>
                <a:cs typeface="Calibri"/>
              </a:rPr>
              <a:t>actuels</a:t>
            </a:r>
            <a:r>
              <a:rPr lang="en-US" sz="1200" dirty="0">
                <a:latin typeface="+mn-lt"/>
                <a:cs typeface="Calibri"/>
              </a:rPr>
              <a:t> pour </a:t>
            </a:r>
            <a:r>
              <a:rPr lang="en-US" sz="1200" dirty="0" err="1">
                <a:latin typeface="+mn-lt"/>
                <a:cs typeface="Calibri"/>
              </a:rPr>
              <a:t>reconnaitre</a:t>
            </a:r>
            <a:r>
              <a:rPr lang="en-US" sz="1200" dirty="0">
                <a:latin typeface="+mn-lt"/>
                <a:cs typeface="Calibri"/>
              </a:rPr>
              <a:t> un État. </a:t>
            </a:r>
          </a:p>
          <a:p>
            <a:pPr marL="171450" indent="-171450">
              <a:buFont typeface="Wingdings"/>
              <a:buChar char="§"/>
            </a:pPr>
            <a:r>
              <a:rPr lang="en-US" sz="1200" dirty="0" err="1">
                <a:latin typeface="+mn-lt"/>
                <a:cs typeface="Calibri"/>
              </a:rPr>
              <a:t>Elles</a:t>
            </a:r>
            <a:r>
              <a:rPr lang="en-US" sz="1200" dirty="0">
                <a:latin typeface="+mn-lt"/>
                <a:cs typeface="Calibri"/>
              </a:rPr>
              <a:t> </a:t>
            </a:r>
            <a:r>
              <a:rPr lang="en-US" sz="1200" dirty="0" err="1">
                <a:latin typeface="+mn-lt"/>
                <a:cs typeface="Calibri"/>
              </a:rPr>
              <a:t>ont</a:t>
            </a:r>
            <a:r>
              <a:rPr lang="en-US" sz="1200" dirty="0">
                <a:latin typeface="+mn-lt"/>
                <a:cs typeface="Calibri"/>
              </a:rPr>
              <a:t> un </a:t>
            </a:r>
            <a:r>
              <a:rPr lang="en-US" sz="1200" dirty="0" err="1">
                <a:latin typeface="+mn-lt"/>
                <a:cs typeface="Calibri"/>
              </a:rPr>
              <a:t>territoire</a:t>
            </a:r>
            <a:r>
              <a:rPr lang="en-US" sz="1200" dirty="0">
                <a:latin typeface="+mn-lt"/>
                <a:cs typeface="Calibri"/>
              </a:rPr>
              <a:t>, </a:t>
            </a:r>
            <a:r>
              <a:rPr lang="en-US" sz="1200" dirty="0" err="1">
                <a:latin typeface="+mn-lt"/>
                <a:cs typeface="Calibri"/>
              </a:rPr>
              <a:t>même</a:t>
            </a:r>
            <a:r>
              <a:rPr lang="en-US" sz="1200" dirty="0">
                <a:latin typeface="+mn-lt"/>
                <a:cs typeface="Calibri"/>
              </a:rPr>
              <a:t> </a:t>
            </a:r>
            <a:r>
              <a:rPr lang="en-US" sz="1200" dirty="0" err="1">
                <a:latin typeface="+mn-lt"/>
                <a:cs typeface="Calibri"/>
              </a:rPr>
              <a:t>si</a:t>
            </a:r>
            <a:r>
              <a:rPr lang="en-US" sz="1200" dirty="0">
                <a:latin typeface="+mn-lt"/>
                <a:cs typeface="Calibri"/>
              </a:rPr>
              <a:t> </a:t>
            </a:r>
            <a:r>
              <a:rPr lang="en-US" sz="1200" dirty="0" err="1">
                <a:latin typeface="+mn-lt"/>
                <a:cs typeface="Calibri"/>
              </a:rPr>
              <a:t>celui</a:t>
            </a:r>
            <a:r>
              <a:rPr lang="en-US" sz="1200" dirty="0">
                <a:latin typeface="+mn-lt"/>
                <a:cs typeface="Calibri"/>
              </a:rPr>
              <a:t>-ci </a:t>
            </a:r>
            <a:r>
              <a:rPr lang="en-US" sz="1200" dirty="0" err="1">
                <a:latin typeface="+mn-lt"/>
                <a:cs typeface="Calibri"/>
              </a:rPr>
              <a:t>est</a:t>
            </a:r>
            <a:r>
              <a:rPr lang="en-US" sz="1200" dirty="0">
                <a:latin typeface="+mn-lt"/>
                <a:cs typeface="Calibri"/>
              </a:rPr>
              <a:t> plus petit que la </a:t>
            </a:r>
            <a:r>
              <a:rPr lang="en-US" sz="1200" dirty="0" err="1">
                <a:latin typeface="+mn-lt"/>
                <a:cs typeface="Calibri"/>
              </a:rPr>
              <a:t>grande</a:t>
            </a:r>
            <a:r>
              <a:rPr lang="en-US" sz="1200" dirty="0">
                <a:latin typeface="+mn-lt"/>
                <a:cs typeface="Calibri"/>
              </a:rPr>
              <a:t> </a:t>
            </a:r>
            <a:r>
              <a:rPr lang="en-US" sz="1200" dirty="0" err="1">
                <a:latin typeface="+mn-lt"/>
                <a:cs typeface="Calibri"/>
              </a:rPr>
              <a:t>majorité</a:t>
            </a:r>
            <a:r>
              <a:rPr lang="en-US" sz="1200" dirty="0">
                <a:latin typeface="+mn-lt"/>
                <a:cs typeface="Calibri"/>
              </a:rPr>
              <a:t> des </a:t>
            </a:r>
            <a:r>
              <a:rPr lang="en-US" sz="1200" dirty="0" err="1">
                <a:latin typeface="+mn-lt"/>
                <a:cs typeface="Calibri"/>
              </a:rPr>
              <a:t>États</a:t>
            </a:r>
            <a:r>
              <a:rPr lang="en-US" sz="1200" dirty="0">
                <a:latin typeface="+mn-lt"/>
                <a:cs typeface="Calibri"/>
              </a:rPr>
              <a:t> </a:t>
            </a:r>
            <a:r>
              <a:rPr lang="en-US" sz="1200" dirty="0" err="1">
                <a:latin typeface="+mn-lt"/>
                <a:cs typeface="Calibri"/>
              </a:rPr>
              <a:t>actuels</a:t>
            </a:r>
            <a:r>
              <a:rPr lang="en-US" sz="1200" dirty="0">
                <a:latin typeface="+mn-lt"/>
                <a:cs typeface="Calibri"/>
              </a:rPr>
              <a:t>.</a:t>
            </a:r>
          </a:p>
          <a:p>
            <a:pPr marL="171450" indent="-171450">
              <a:buFont typeface="Wingdings"/>
              <a:buChar char="§"/>
            </a:pPr>
            <a:r>
              <a:rPr lang="en-US" sz="1200" dirty="0" err="1">
                <a:latin typeface="+mn-lt"/>
                <a:cs typeface="Calibri"/>
              </a:rPr>
              <a:t>Elles</a:t>
            </a:r>
            <a:r>
              <a:rPr lang="en-US" sz="1200" dirty="0">
                <a:latin typeface="+mn-lt"/>
                <a:cs typeface="Calibri"/>
              </a:rPr>
              <a:t> </a:t>
            </a:r>
            <a:r>
              <a:rPr lang="en-US" sz="1200" dirty="0" err="1">
                <a:latin typeface="+mn-lt"/>
                <a:cs typeface="Calibri"/>
              </a:rPr>
              <a:t>ont</a:t>
            </a:r>
            <a:r>
              <a:rPr lang="en-US" sz="1200" dirty="0">
                <a:latin typeface="+mn-lt"/>
                <a:cs typeface="Calibri"/>
              </a:rPr>
              <a:t> </a:t>
            </a:r>
            <a:r>
              <a:rPr lang="en-US" sz="1200" dirty="0" err="1">
                <a:latin typeface="+mn-lt"/>
                <a:cs typeface="Calibri"/>
              </a:rPr>
              <a:t>une</a:t>
            </a:r>
            <a:r>
              <a:rPr lang="en-US" sz="1200" dirty="0">
                <a:latin typeface="+mn-lt"/>
                <a:cs typeface="Calibri"/>
              </a:rPr>
              <a:t> population.</a:t>
            </a:r>
          </a:p>
          <a:p>
            <a:pPr marL="171450" indent="-171450">
              <a:buFont typeface="Wingdings"/>
              <a:buChar char="§"/>
            </a:pPr>
            <a:r>
              <a:rPr lang="en-US" sz="1200" dirty="0" err="1">
                <a:latin typeface="+mn-lt"/>
                <a:cs typeface="Calibri"/>
              </a:rPr>
              <a:t>Elles</a:t>
            </a:r>
            <a:r>
              <a:rPr lang="en-US" sz="1200" dirty="0">
                <a:latin typeface="+mn-lt"/>
                <a:cs typeface="Calibri"/>
              </a:rPr>
              <a:t> </a:t>
            </a:r>
            <a:r>
              <a:rPr lang="en-US" sz="1200" dirty="0" err="1">
                <a:latin typeface="+mn-lt"/>
                <a:cs typeface="Calibri"/>
              </a:rPr>
              <a:t>ont</a:t>
            </a:r>
            <a:r>
              <a:rPr lang="en-US" sz="1200" dirty="0">
                <a:latin typeface="+mn-lt"/>
                <a:cs typeface="Calibri"/>
              </a:rPr>
              <a:t> </a:t>
            </a:r>
            <a:r>
              <a:rPr lang="en-US" sz="1200" dirty="0" err="1">
                <a:latin typeface="+mn-lt"/>
                <a:cs typeface="Calibri"/>
              </a:rPr>
              <a:t>une</a:t>
            </a:r>
            <a:r>
              <a:rPr lang="en-US" sz="1200" dirty="0">
                <a:latin typeface="+mn-lt"/>
                <a:cs typeface="Calibri"/>
              </a:rPr>
              <a:t> </a:t>
            </a:r>
            <a:r>
              <a:rPr lang="en-US" sz="1200" dirty="0" err="1">
                <a:latin typeface="+mn-lt"/>
                <a:cs typeface="Calibri"/>
              </a:rPr>
              <a:t>organisation</a:t>
            </a:r>
            <a:r>
              <a:rPr lang="en-US" sz="1200" dirty="0">
                <a:latin typeface="+mn-lt"/>
                <a:cs typeface="Calibri"/>
              </a:rPr>
              <a:t> politique. Les </a:t>
            </a:r>
            <a:r>
              <a:rPr lang="en-US" sz="1200" dirty="0" err="1">
                <a:latin typeface="+mn-lt"/>
                <a:cs typeface="Calibri"/>
              </a:rPr>
              <a:t>élèves</a:t>
            </a:r>
            <a:r>
              <a:rPr lang="en-US" sz="1200" dirty="0">
                <a:latin typeface="+mn-lt"/>
                <a:cs typeface="Calibri"/>
              </a:rPr>
              <a:t> </a:t>
            </a:r>
            <a:r>
              <a:rPr lang="en-US" sz="1200" dirty="0" err="1">
                <a:latin typeface="+mn-lt"/>
                <a:cs typeface="Calibri"/>
              </a:rPr>
              <a:t>doivent</a:t>
            </a:r>
            <a:r>
              <a:rPr lang="en-US" sz="1200" dirty="0">
                <a:latin typeface="+mn-lt"/>
                <a:cs typeface="Calibri"/>
              </a:rPr>
              <a:t> </a:t>
            </a:r>
            <a:r>
              <a:rPr lang="en-US" sz="1200" dirty="0" err="1">
                <a:latin typeface="+mn-lt"/>
                <a:cs typeface="Calibri"/>
              </a:rPr>
              <a:t>d'ailleurs</a:t>
            </a:r>
            <a:r>
              <a:rPr lang="en-US" sz="1200" dirty="0">
                <a:latin typeface="+mn-lt"/>
                <a:cs typeface="Calibri"/>
              </a:rPr>
              <a:t> se </a:t>
            </a:r>
            <a:r>
              <a:rPr lang="en-US" sz="1200" dirty="0" err="1">
                <a:latin typeface="+mn-lt"/>
                <a:cs typeface="Calibri"/>
              </a:rPr>
              <a:t>pencher</a:t>
            </a:r>
            <a:r>
              <a:rPr lang="en-US" sz="1200" dirty="0">
                <a:latin typeface="+mn-lt"/>
                <a:cs typeface="Calibri"/>
              </a:rPr>
              <a:t> sur la </a:t>
            </a:r>
            <a:r>
              <a:rPr lang="en-US" sz="1200" dirty="0" err="1">
                <a:latin typeface="+mn-lt"/>
                <a:cs typeface="Calibri"/>
              </a:rPr>
              <a:t>pyramide</a:t>
            </a:r>
            <a:r>
              <a:rPr lang="en-US" sz="1200" dirty="0">
                <a:latin typeface="+mn-lt"/>
                <a:cs typeface="Calibri"/>
              </a:rPr>
              <a:t> </a:t>
            </a:r>
            <a:r>
              <a:rPr lang="en-US" sz="1200" dirty="0" err="1">
                <a:latin typeface="+mn-lt"/>
                <a:cs typeface="Calibri"/>
              </a:rPr>
              <a:t>sociale</a:t>
            </a:r>
            <a:r>
              <a:rPr lang="en-US" sz="1200" dirty="0">
                <a:latin typeface="+mn-lt"/>
                <a:cs typeface="Calibri"/>
              </a:rPr>
              <a:t> des </a:t>
            </a:r>
            <a:r>
              <a:rPr lang="en-US" sz="1200" dirty="0" err="1">
                <a:latin typeface="+mn-lt"/>
                <a:cs typeface="Calibri"/>
              </a:rPr>
              <a:t>sociétés</a:t>
            </a:r>
            <a:r>
              <a:rPr lang="en-US" sz="1200" dirty="0">
                <a:latin typeface="+mn-lt"/>
                <a:cs typeface="Calibri"/>
              </a:rPr>
              <a:t> </a:t>
            </a:r>
            <a:r>
              <a:rPr lang="en-US" sz="1200" dirty="0" err="1">
                <a:latin typeface="+mn-lt"/>
                <a:cs typeface="Calibri"/>
              </a:rPr>
              <a:t>mésopotamiennes</a:t>
            </a:r>
            <a:r>
              <a:rPr lang="en-US" sz="1200" dirty="0">
                <a:latin typeface="+mn-lt"/>
                <a:cs typeface="Calibri"/>
              </a:rPr>
              <a:t> </a:t>
            </a:r>
            <a:r>
              <a:rPr lang="en-US" sz="1200" dirty="0" err="1">
                <a:latin typeface="+mn-lt"/>
                <a:cs typeface="Calibri"/>
              </a:rPr>
              <a:t>lors</a:t>
            </a:r>
            <a:r>
              <a:rPr lang="en-US" sz="1200" dirty="0">
                <a:latin typeface="+mn-lt"/>
                <a:cs typeface="Calibri"/>
              </a:rPr>
              <a:t> du </a:t>
            </a:r>
            <a:r>
              <a:rPr lang="en-US" sz="1200" dirty="0" err="1">
                <a:latin typeface="+mn-lt"/>
                <a:cs typeface="Calibri"/>
              </a:rPr>
              <a:t>chapitre</a:t>
            </a:r>
            <a:r>
              <a:rPr lang="en-US" sz="1200" dirty="0">
                <a:latin typeface="+mn-lt"/>
                <a:cs typeface="Calibri"/>
              </a:rPr>
              <a:t> </a:t>
            </a:r>
            <a:r>
              <a:rPr lang="en-US" sz="1200" i="1" dirty="0" err="1">
                <a:latin typeface="+mn-lt"/>
                <a:cs typeface="Calibri"/>
              </a:rPr>
              <a:t>Émmergence</a:t>
            </a:r>
            <a:r>
              <a:rPr lang="en-US" sz="1200" i="1" dirty="0">
                <a:latin typeface="+mn-lt"/>
                <a:cs typeface="Calibri"/>
              </a:rPr>
              <a:t> </a:t>
            </a:r>
            <a:r>
              <a:rPr lang="en-US" sz="1200" i="1" dirty="0" err="1">
                <a:latin typeface="+mn-lt"/>
                <a:cs typeface="Calibri"/>
              </a:rPr>
              <a:t>d'une</a:t>
            </a:r>
            <a:r>
              <a:rPr lang="en-US" sz="1200" i="1" dirty="0">
                <a:latin typeface="+mn-lt"/>
                <a:cs typeface="Calibri"/>
              </a:rPr>
              <a:t> </a:t>
            </a:r>
            <a:r>
              <a:rPr lang="en-US" sz="1200" i="1" dirty="0" err="1">
                <a:latin typeface="+mn-lt"/>
                <a:cs typeface="Calibri"/>
              </a:rPr>
              <a:t>civilisation</a:t>
            </a:r>
            <a:r>
              <a:rPr lang="en-US" sz="1200" i="1" dirty="0">
                <a:latin typeface="+mn-lt"/>
                <a:cs typeface="Calibri"/>
              </a:rPr>
              <a:t>.</a:t>
            </a:r>
            <a:endParaRPr lang="en-US" sz="1200" dirty="0">
              <a:latin typeface="+mn-lt"/>
              <a:cs typeface="Calibri"/>
            </a:endParaRPr>
          </a:p>
          <a:p>
            <a:pPr marL="171450" indent="-171450">
              <a:buFont typeface="Wingdings"/>
              <a:buChar char="§"/>
            </a:pPr>
            <a:r>
              <a:rPr lang="en-US" sz="1200" dirty="0" err="1">
                <a:latin typeface="+mn-lt"/>
                <a:cs typeface="Calibri"/>
              </a:rPr>
              <a:t>Elles</a:t>
            </a:r>
            <a:r>
              <a:rPr lang="en-US" sz="1200" dirty="0">
                <a:latin typeface="+mn-lt"/>
                <a:cs typeface="Calibri"/>
              </a:rPr>
              <a:t> </a:t>
            </a:r>
            <a:r>
              <a:rPr lang="en-US" sz="1200" dirty="0" err="1">
                <a:latin typeface="+mn-lt"/>
                <a:cs typeface="Calibri"/>
              </a:rPr>
              <a:t>ont</a:t>
            </a:r>
            <a:r>
              <a:rPr lang="en-US" sz="1200" dirty="0">
                <a:latin typeface="+mn-lt"/>
                <a:cs typeface="Calibri"/>
              </a:rPr>
              <a:t> des relations avec </a:t>
            </a:r>
            <a:r>
              <a:rPr lang="en-US" sz="1200" dirty="0" err="1">
                <a:latin typeface="+mn-lt"/>
                <a:cs typeface="Calibri"/>
              </a:rPr>
              <a:t>d'autres</a:t>
            </a:r>
            <a:r>
              <a:rPr lang="en-US" sz="1200" dirty="0">
                <a:latin typeface="+mn-lt"/>
                <a:cs typeface="Calibri"/>
              </a:rPr>
              <a:t> </a:t>
            </a:r>
            <a:r>
              <a:rPr lang="en-US" sz="1200" dirty="0" err="1">
                <a:latin typeface="+mn-lt"/>
                <a:cs typeface="Calibri"/>
              </a:rPr>
              <a:t>États</a:t>
            </a:r>
            <a:r>
              <a:rPr lang="en-US" sz="1200" dirty="0">
                <a:latin typeface="+mn-lt"/>
                <a:cs typeface="Calibri"/>
              </a:rPr>
              <a:t>, plus </a:t>
            </a:r>
            <a:r>
              <a:rPr lang="en-US" sz="1200" dirty="0" err="1">
                <a:latin typeface="+mn-lt"/>
                <a:cs typeface="Calibri"/>
              </a:rPr>
              <a:t>spécialement</a:t>
            </a:r>
            <a:r>
              <a:rPr lang="en-US" sz="1200" dirty="0">
                <a:latin typeface="+mn-lt"/>
                <a:cs typeface="Calibri"/>
              </a:rPr>
              <a:t> avec les </a:t>
            </a:r>
            <a:r>
              <a:rPr lang="en-US" sz="1200" dirty="0" err="1">
                <a:latin typeface="+mn-lt"/>
                <a:cs typeface="Calibri"/>
              </a:rPr>
              <a:t>autres</a:t>
            </a:r>
            <a:r>
              <a:rPr lang="en-US" sz="1200" dirty="0">
                <a:latin typeface="+mn-lt"/>
                <a:cs typeface="Calibri"/>
              </a:rPr>
              <a:t> </a:t>
            </a:r>
            <a:r>
              <a:rPr lang="en-US" sz="1200" dirty="0" err="1">
                <a:latin typeface="+mn-lt"/>
                <a:cs typeface="Calibri"/>
              </a:rPr>
              <a:t>cités-États</a:t>
            </a:r>
            <a:r>
              <a:rPr lang="en-US" sz="1200" dirty="0">
                <a:latin typeface="+mn-lt"/>
                <a:cs typeface="Calibri"/>
              </a:rPr>
              <a:t> </a:t>
            </a:r>
            <a:r>
              <a:rPr lang="en-US" sz="1200" dirty="0" err="1">
                <a:latin typeface="+mn-lt"/>
                <a:cs typeface="Calibri"/>
              </a:rPr>
              <a:t>mésopotamiennes</a:t>
            </a:r>
            <a:r>
              <a:rPr lang="en-US" sz="1200" dirty="0">
                <a:latin typeface="+mn-lt"/>
                <a:cs typeface="Calibri"/>
              </a:rPr>
              <a:t>.</a:t>
            </a:r>
            <a:endParaRPr lang="en-US" sz="1200" i="1" dirty="0">
              <a:latin typeface="+mn-lt"/>
              <a:cs typeface="Calibri"/>
            </a:endParaRPr>
          </a:p>
          <a:p>
            <a:pPr marL="171450" indent="-171450">
              <a:buFont typeface="Wingdings"/>
              <a:buChar char="§"/>
            </a:pPr>
            <a:endParaRPr lang="en-US" sz="1200" dirty="0">
              <a:latin typeface="+mn-lt"/>
              <a:cs typeface="Arial" panose="020B0604020202020204" pitchFamily="34" charset="0"/>
            </a:endParaRPr>
          </a:p>
          <a:p>
            <a:r>
              <a:rPr lang="en-US" sz="1200" b="1" dirty="0" err="1">
                <a:latin typeface="+mn-lt"/>
                <a:cs typeface="Arial" panose="020B0604020202020204" pitchFamily="34" charset="0"/>
              </a:rPr>
              <a:t>Deuxième</a:t>
            </a:r>
            <a:r>
              <a:rPr lang="en-US" sz="1200" b="1" dirty="0">
                <a:latin typeface="+mn-lt"/>
                <a:cs typeface="Arial" panose="020B0604020202020204" pitchFamily="34" charset="0"/>
              </a:rPr>
              <a:t> question :</a:t>
            </a:r>
            <a:endParaRPr lang="en-US" sz="1200" dirty="0">
              <a:latin typeface="+mn-lt"/>
              <a:cs typeface="Arial" panose="020B0604020202020204" pitchFamily="34" charset="0"/>
            </a:endParaRPr>
          </a:p>
          <a:p>
            <a:r>
              <a:rPr lang="en-US" sz="1200" dirty="0">
                <a:latin typeface="+mn-lt"/>
                <a:cs typeface="Arial" panose="020B0604020202020204" pitchFamily="34" charset="0"/>
              </a:rPr>
              <a:t>Pour </a:t>
            </a:r>
            <a:r>
              <a:rPr lang="en-US" sz="1200" dirty="0" err="1">
                <a:latin typeface="+mn-lt"/>
                <a:cs typeface="Arial" panose="020B0604020202020204" pitchFamily="34" charset="0"/>
              </a:rPr>
              <a:t>cette</a:t>
            </a:r>
            <a:r>
              <a:rPr lang="en-US" sz="1200" dirty="0">
                <a:latin typeface="+mn-lt"/>
                <a:cs typeface="Arial" panose="020B0604020202020204" pitchFamily="34" charset="0"/>
              </a:rPr>
              <a:t> question, on ne </a:t>
            </a:r>
            <a:r>
              <a:rPr lang="en-US" sz="1200" dirty="0" err="1">
                <a:latin typeface="+mn-lt"/>
                <a:cs typeface="Arial" panose="020B0604020202020204" pitchFamily="34" charset="0"/>
              </a:rPr>
              <a:t>cherche</a:t>
            </a:r>
            <a:r>
              <a:rPr lang="en-US" sz="1200" dirty="0">
                <a:latin typeface="+mn-lt"/>
                <a:cs typeface="Arial" panose="020B0604020202020204" pitchFamily="34" charset="0"/>
              </a:rPr>
              <a:t> pas </a:t>
            </a:r>
            <a:r>
              <a:rPr lang="en-US" sz="1200" dirty="0" err="1">
                <a:latin typeface="+mn-lt"/>
                <a:cs typeface="Arial" panose="020B0604020202020204" pitchFamily="34" charset="0"/>
              </a:rPr>
              <a:t>une</a:t>
            </a:r>
            <a:r>
              <a:rPr lang="en-US" sz="1200" dirty="0">
                <a:latin typeface="+mn-lt"/>
                <a:cs typeface="Arial" panose="020B0604020202020204" pitchFamily="34" charset="0"/>
              </a:rPr>
              <a:t> </a:t>
            </a:r>
            <a:r>
              <a:rPr lang="en-US" sz="1200" dirty="0" err="1">
                <a:latin typeface="+mn-lt"/>
                <a:cs typeface="Arial" panose="020B0604020202020204" pitchFamily="34" charset="0"/>
              </a:rPr>
              <a:t>réponse</a:t>
            </a:r>
            <a:r>
              <a:rPr lang="en-US" sz="1200" dirty="0">
                <a:latin typeface="+mn-lt"/>
                <a:cs typeface="Arial" panose="020B0604020202020204" pitchFamily="34" charset="0"/>
              </a:rPr>
              <a:t> </a:t>
            </a:r>
            <a:r>
              <a:rPr lang="en-US" sz="1200" dirty="0" err="1">
                <a:latin typeface="+mn-lt"/>
                <a:cs typeface="Arial" panose="020B0604020202020204" pitchFamily="34" charset="0"/>
              </a:rPr>
              <a:t>exacte</a:t>
            </a:r>
            <a:r>
              <a:rPr lang="en-US" sz="1200" dirty="0">
                <a:latin typeface="+mn-lt"/>
                <a:cs typeface="Arial" panose="020B0604020202020204" pitchFamily="34" charset="0"/>
              </a:rPr>
              <a:t> de la part des </a:t>
            </a:r>
            <a:r>
              <a:rPr lang="en-US" sz="1200" dirty="0" err="1">
                <a:latin typeface="+mn-lt"/>
                <a:cs typeface="Arial" panose="020B0604020202020204" pitchFamily="34" charset="0"/>
              </a:rPr>
              <a:t>élèves</a:t>
            </a:r>
            <a:r>
              <a:rPr lang="en-US" sz="1200" dirty="0">
                <a:latin typeface="+mn-lt"/>
                <a:cs typeface="Arial" panose="020B0604020202020204" pitchFamily="34" charset="0"/>
              </a:rPr>
              <a:t>. Le but de la question </a:t>
            </a:r>
            <a:r>
              <a:rPr lang="en-US" sz="1200" dirty="0" err="1">
                <a:latin typeface="+mn-lt"/>
                <a:cs typeface="Arial" panose="020B0604020202020204" pitchFamily="34" charset="0"/>
              </a:rPr>
              <a:t>est</a:t>
            </a:r>
            <a:r>
              <a:rPr lang="en-US" sz="1200" dirty="0">
                <a:latin typeface="+mn-lt"/>
                <a:cs typeface="Arial" panose="020B0604020202020204" pitchFamily="34" charset="0"/>
              </a:rPr>
              <a:t> </a:t>
            </a:r>
            <a:r>
              <a:rPr lang="en-US" sz="1200" dirty="0" err="1">
                <a:latin typeface="+mn-lt"/>
                <a:cs typeface="Arial" panose="020B0604020202020204" pitchFamily="34" charset="0"/>
              </a:rPr>
              <a:t>plutôt</a:t>
            </a:r>
            <a:r>
              <a:rPr lang="en-US" sz="1200" dirty="0">
                <a:latin typeface="+mn-lt"/>
                <a:cs typeface="Arial" panose="020B0604020202020204" pitchFamily="34" charset="0"/>
              </a:rPr>
              <a:t> </a:t>
            </a:r>
            <a:r>
              <a:rPr lang="en-US" sz="1200" dirty="0" err="1">
                <a:latin typeface="+mn-lt"/>
                <a:cs typeface="Arial" panose="020B0604020202020204" pitchFamily="34" charset="0"/>
              </a:rPr>
              <a:t>d'initier</a:t>
            </a:r>
            <a:r>
              <a:rPr lang="en-US" sz="1200" dirty="0">
                <a:latin typeface="+mn-lt"/>
                <a:cs typeface="Arial" panose="020B0604020202020204" pitchFamily="34" charset="0"/>
              </a:rPr>
              <a:t> la </a:t>
            </a:r>
            <a:r>
              <a:rPr lang="en-US" sz="1200" dirty="0" err="1">
                <a:latin typeface="+mn-lt"/>
                <a:cs typeface="Arial" panose="020B0604020202020204" pitchFamily="34" charset="0"/>
              </a:rPr>
              <a:t>réflexion</a:t>
            </a:r>
            <a:r>
              <a:rPr lang="en-US" sz="1200" dirty="0">
                <a:latin typeface="+mn-lt"/>
                <a:cs typeface="Arial" panose="020B0604020202020204" pitchFamily="34" charset="0"/>
              </a:rPr>
              <a:t> sur la justice dans </a:t>
            </a:r>
            <a:r>
              <a:rPr lang="en-US" sz="1200" dirty="0" err="1">
                <a:latin typeface="+mn-lt"/>
                <a:cs typeface="Arial" panose="020B0604020202020204" pitchFamily="34" charset="0"/>
              </a:rPr>
              <a:t>une</a:t>
            </a:r>
            <a:r>
              <a:rPr lang="en-US" sz="1200" dirty="0">
                <a:latin typeface="+mn-lt"/>
                <a:cs typeface="Arial" panose="020B0604020202020204" pitchFamily="34" charset="0"/>
              </a:rPr>
              <a:t> </a:t>
            </a:r>
            <a:r>
              <a:rPr lang="en-US" sz="1200" dirty="0" err="1">
                <a:latin typeface="+mn-lt"/>
                <a:cs typeface="Arial" panose="020B0604020202020204" pitchFamily="34" charset="0"/>
              </a:rPr>
              <a:t>société</a:t>
            </a:r>
            <a:r>
              <a:rPr lang="en-US" sz="1200" dirty="0">
                <a:latin typeface="+mn-lt"/>
                <a:cs typeface="Arial" panose="020B0604020202020204" pitchFamily="34" charset="0"/>
              </a:rPr>
              <a:t>. </a:t>
            </a:r>
          </a:p>
          <a:p>
            <a:r>
              <a:rPr lang="en-US" sz="1200" dirty="0">
                <a:latin typeface="+mn-lt"/>
                <a:cs typeface="Arial" panose="020B0604020202020204" pitchFamily="34" charset="0"/>
              </a:rPr>
              <a:t>Qui </a:t>
            </a:r>
            <a:r>
              <a:rPr lang="en-US" sz="1200" dirty="0" err="1">
                <a:latin typeface="+mn-lt"/>
                <a:cs typeface="Arial" panose="020B0604020202020204" pitchFamily="34" charset="0"/>
              </a:rPr>
              <a:t>est</a:t>
            </a:r>
            <a:r>
              <a:rPr lang="en-US" sz="1200" dirty="0">
                <a:latin typeface="+mn-lt"/>
                <a:cs typeface="Arial" panose="020B0604020202020204" pitchFamily="34" charset="0"/>
              </a:rPr>
              <a:t> à </a:t>
            </a:r>
            <a:r>
              <a:rPr lang="en-US" sz="1200" dirty="0" err="1">
                <a:latin typeface="+mn-lt"/>
                <a:cs typeface="Arial" panose="020B0604020202020204" pitchFamily="34" charset="0"/>
              </a:rPr>
              <a:t>l'origine</a:t>
            </a:r>
            <a:r>
              <a:rPr lang="en-US" sz="1200" dirty="0">
                <a:latin typeface="+mn-lt"/>
                <a:cs typeface="Arial" panose="020B0604020202020204" pitchFamily="34" charset="0"/>
              </a:rPr>
              <a:t> des </a:t>
            </a:r>
            <a:r>
              <a:rPr lang="en-US" sz="1200" dirty="0" err="1">
                <a:latin typeface="+mn-lt"/>
                <a:cs typeface="Arial" panose="020B0604020202020204" pitchFamily="34" charset="0"/>
              </a:rPr>
              <a:t>lois</a:t>
            </a:r>
            <a:r>
              <a:rPr lang="en-US" sz="1200" dirty="0">
                <a:latin typeface="+mn-lt"/>
                <a:cs typeface="Arial" panose="020B0604020202020204" pitchFamily="34" charset="0"/>
              </a:rPr>
              <a:t> et qui </a:t>
            </a:r>
            <a:r>
              <a:rPr lang="en-US" sz="1200" dirty="0" err="1">
                <a:latin typeface="+mn-lt"/>
                <a:cs typeface="Arial" panose="020B0604020202020204" pitchFamily="34" charset="0"/>
              </a:rPr>
              <a:t>détermine</a:t>
            </a:r>
            <a:r>
              <a:rPr lang="en-US" sz="1200" dirty="0">
                <a:latin typeface="+mn-lt"/>
                <a:cs typeface="Arial" panose="020B0604020202020204" pitchFamily="34" charset="0"/>
              </a:rPr>
              <a:t> la </a:t>
            </a:r>
            <a:r>
              <a:rPr lang="en-US" sz="1200" dirty="0" err="1">
                <a:latin typeface="+mn-lt"/>
                <a:cs typeface="Arial" panose="020B0604020202020204" pitchFamily="34" charset="0"/>
              </a:rPr>
              <a:t>culpabilité</a:t>
            </a:r>
            <a:r>
              <a:rPr lang="en-US" sz="1200" dirty="0">
                <a:latin typeface="+mn-lt"/>
                <a:cs typeface="Arial" panose="020B0604020202020204" pitchFamily="34" charset="0"/>
              </a:rPr>
              <a:t> </a:t>
            </a:r>
            <a:r>
              <a:rPr lang="en-US" sz="1200" dirty="0" err="1">
                <a:latin typeface="+mn-lt"/>
                <a:cs typeface="Arial" panose="020B0604020202020204" pitchFamily="34" charset="0"/>
              </a:rPr>
              <a:t>ou</a:t>
            </a:r>
            <a:r>
              <a:rPr lang="en-US" sz="1200" dirty="0">
                <a:latin typeface="+mn-lt"/>
                <a:cs typeface="Arial" panose="020B0604020202020204" pitchFamily="34" charset="0"/>
              </a:rPr>
              <a:t> </a:t>
            </a:r>
            <a:r>
              <a:rPr lang="en-US" sz="1200" dirty="0" err="1">
                <a:latin typeface="+mn-lt"/>
                <a:cs typeface="Arial" panose="020B0604020202020204" pitchFamily="34" charset="0"/>
              </a:rPr>
              <a:t>l'innocence</a:t>
            </a:r>
            <a:r>
              <a:rPr lang="en-US" sz="1200" dirty="0">
                <a:latin typeface="+mn-lt"/>
                <a:cs typeface="Arial" panose="020B0604020202020204" pitchFamily="34" charset="0"/>
              </a:rPr>
              <a:t> des </a:t>
            </a:r>
            <a:r>
              <a:rPr lang="en-US" sz="1200" dirty="0" err="1">
                <a:latin typeface="+mn-lt"/>
                <a:cs typeface="Arial" panose="020B0604020202020204" pitchFamily="34" charset="0"/>
              </a:rPr>
              <a:t>individus</a:t>
            </a:r>
            <a:r>
              <a:rPr lang="en-US" sz="1200" dirty="0">
                <a:latin typeface="+mn-lt"/>
                <a:cs typeface="Arial" panose="020B0604020202020204" pitchFamily="34" charset="0"/>
              </a:rPr>
              <a:t>?</a:t>
            </a:r>
          </a:p>
          <a:p>
            <a:pPr marL="171450" indent="-171450">
              <a:buFont typeface="Wingdings"/>
              <a:buChar char="§"/>
            </a:pPr>
            <a:endParaRPr lang="en-US" sz="1200" dirty="0">
              <a:latin typeface="+mn-lt"/>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13</a:t>
            </a:fld>
            <a:endParaRPr lang="fr-CA"/>
          </a:p>
        </p:txBody>
      </p:sp>
    </p:spTree>
    <p:extLst>
      <p:ext uri="{BB962C8B-B14F-4D97-AF65-F5344CB8AC3E}">
        <p14:creationId xmlns:p14="http://schemas.microsoft.com/office/powerpoint/2010/main" val="137938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14</a:t>
            </a:fld>
            <a:endParaRPr lang="fr-CA"/>
          </a:p>
        </p:txBody>
      </p:sp>
    </p:spTree>
    <p:extLst>
      <p:ext uri="{BB962C8B-B14F-4D97-AF65-F5344CB8AC3E}">
        <p14:creationId xmlns:p14="http://schemas.microsoft.com/office/powerpoint/2010/main" val="3324239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noProof="0" dirty="0">
                <a:solidFill>
                  <a:schemeClr val="tx1"/>
                </a:solidFill>
                <a:cs typeface="Calibri"/>
              </a:rPr>
              <a:t>Les élèves effectuent les exercices #3 et </a:t>
            </a:r>
            <a:r>
              <a:rPr lang="fr-CA" sz="1200" noProof="0" dirty="0">
                <a:solidFill>
                  <a:schemeClr val="tx1"/>
                </a:solidFill>
                <a:cs typeface="Calibri"/>
              </a:rPr>
              <a:t>#</a:t>
            </a:r>
            <a:r>
              <a:rPr lang="fr-CA" noProof="0" dirty="0">
                <a:solidFill>
                  <a:schemeClr val="tx1"/>
                </a:solidFill>
                <a:cs typeface="Calibri"/>
              </a:rPr>
              <a:t>4.</a:t>
            </a:r>
          </a:p>
          <a:p>
            <a:endParaRPr lang="fr-CA" noProof="0" dirty="0">
              <a:solidFill>
                <a:schemeClr val="tx1"/>
              </a:solidFill>
              <a:cs typeface="Calibri"/>
            </a:endParaRPr>
          </a:p>
          <a:p>
            <a:endParaRPr lang="fr-CA" noProof="0" dirty="0">
              <a:solidFill>
                <a:schemeClr val="tx1"/>
              </a:solidFill>
              <a:cs typeface="Calibri"/>
            </a:endParaRPr>
          </a:p>
          <a:p>
            <a:r>
              <a:rPr lang="fr-CA" b="1" dirty="0">
                <a:solidFill>
                  <a:schemeClr val="tx1"/>
                </a:solidFill>
              </a:rPr>
              <a:t>NOTES À L'ENSEIGNANT</a:t>
            </a:r>
            <a:endParaRPr lang="fr-CA" dirty="0">
              <a:solidFill>
                <a:schemeClr val="tx1"/>
              </a:solidFill>
            </a:endParaRPr>
          </a:p>
          <a:p>
            <a:endParaRPr lang="fr-CA" b="1" dirty="0">
              <a:solidFill>
                <a:schemeClr val="tx1"/>
              </a:solidFill>
              <a:latin typeface="Arial"/>
              <a:cs typeface="Arial"/>
            </a:endParaRPr>
          </a:p>
          <a:p>
            <a:pPr marL="171450" indent="-171450">
              <a:buFont typeface="Wingdings" panose="05000000000000000000" pitchFamily="2" charset="2"/>
              <a:buChar char="q"/>
            </a:pPr>
            <a:r>
              <a:rPr lang="fr-CA" dirty="0">
                <a:solidFill>
                  <a:schemeClr val="tx1"/>
                </a:solidFill>
                <a:cs typeface="Calibri"/>
              </a:rPr>
              <a:t>Il y avait des règles de vie en société bien avant –1750! La</a:t>
            </a:r>
            <a:r>
              <a:rPr lang="fr-CA" dirty="0">
                <a:solidFill>
                  <a:schemeClr val="tx1"/>
                </a:solidFill>
              </a:rPr>
              <a:t> plupart des historiens supposent que dès le début de la vie en groupe, certains interdits étaient clairs : meurtre et inceste entre autres.</a:t>
            </a:r>
            <a:endParaRPr lang="fr-CA" dirty="0">
              <a:solidFill>
                <a:schemeClr val="tx1"/>
              </a:solidFill>
              <a:cs typeface="Calibri"/>
            </a:endParaRPr>
          </a:p>
          <a:p>
            <a:pPr marL="171450" indent="-171450">
              <a:buFont typeface="Wingdings" panose="05000000000000000000" pitchFamily="2" charset="2"/>
              <a:buChar char="q"/>
            </a:pPr>
            <a:r>
              <a:rPr lang="fr-CA" noProof="0" dirty="0">
                <a:solidFill>
                  <a:schemeClr val="tx1"/>
                </a:solidFill>
                <a:cs typeface="Calibri"/>
              </a:rPr>
              <a:t>Le code </a:t>
            </a:r>
            <a:r>
              <a:rPr lang="fr-CA" dirty="0">
                <a:solidFill>
                  <a:schemeClr val="tx1"/>
                </a:solidFill>
                <a:cs typeface="Calibri"/>
              </a:rPr>
              <a:t>d'Hammourabi</a:t>
            </a:r>
            <a:r>
              <a:rPr lang="fr-CA" noProof="0" dirty="0">
                <a:solidFill>
                  <a:schemeClr val="tx1"/>
                </a:solidFill>
                <a:cs typeface="Calibri"/>
              </a:rPr>
              <a:t> est le plus ancien code de loi écrit et </a:t>
            </a:r>
            <a:r>
              <a:rPr lang="fr-CA" b="0" noProof="0" dirty="0">
                <a:solidFill>
                  <a:schemeClr val="tx1"/>
                </a:solidFill>
                <a:cs typeface="Calibri"/>
              </a:rPr>
              <a:t>retrouvé par les archéologues.</a:t>
            </a:r>
            <a:r>
              <a:rPr lang="fr-CA" b="0" dirty="0">
                <a:solidFill>
                  <a:schemeClr val="tx1"/>
                </a:solidFill>
                <a:cs typeface="Calibri"/>
              </a:rPr>
              <a:t> </a:t>
            </a:r>
          </a:p>
          <a:p>
            <a:pPr marL="171450" indent="-171450">
              <a:buFont typeface="Wingdings" panose="05000000000000000000" pitchFamily="2" charset="2"/>
              <a:buChar char="q"/>
            </a:pPr>
            <a:r>
              <a:rPr lang="fr-CA" noProof="0" dirty="0">
                <a:solidFill>
                  <a:schemeClr val="tx1"/>
                </a:solidFill>
                <a:cs typeface="Calibri"/>
              </a:rPr>
              <a:t>On peut aujourd'hui voir la stèle sur laquelle sont inscrits ces articles de loi au Musée du Louvre, à Paris.</a:t>
            </a:r>
          </a:p>
          <a:p>
            <a:endParaRPr lang="fr-CA" noProof="0" dirty="0">
              <a:solidFill>
                <a:schemeClr val="tx1"/>
              </a:solidFill>
              <a:cs typeface="Calibri"/>
            </a:endParaRPr>
          </a:p>
          <a:p>
            <a:r>
              <a:rPr lang="fr-CA" b="1" dirty="0">
                <a:solidFill>
                  <a:schemeClr val="tx1"/>
                </a:solidFill>
                <a:cs typeface="Calibri"/>
              </a:rPr>
              <a:t>QUESTIONS SUPPLÉMENTAIRES</a:t>
            </a:r>
            <a:endParaRPr lang="fr-CA" b="1" noProof="0" dirty="0">
              <a:solidFill>
                <a:schemeClr val="tx1"/>
              </a:solidFill>
              <a:cs typeface="Calibri"/>
            </a:endParaRPr>
          </a:p>
          <a:p>
            <a:pPr marL="285750" indent="-285750">
              <a:buFont typeface="Wingdings"/>
              <a:buChar char="q"/>
            </a:pPr>
            <a:r>
              <a:rPr lang="fr-CA" noProof="0" dirty="0">
                <a:solidFill>
                  <a:schemeClr val="tx1"/>
                </a:solidFill>
                <a:cs typeface="Calibri"/>
              </a:rPr>
              <a:t>Voudrais-tu vivre dans un monde sans lois? Quelles pourraient être les conséquences?</a:t>
            </a:r>
            <a:endParaRPr lang="fr-CA" b="1" noProof="0" dirty="0">
              <a:solidFill>
                <a:schemeClr val="tx1"/>
              </a:solidFill>
              <a:cs typeface="Calibri"/>
            </a:endParaRPr>
          </a:p>
          <a:p>
            <a:pPr marL="285750" indent="-285750">
              <a:buFont typeface="Wingdings"/>
              <a:buChar char="q"/>
            </a:pPr>
            <a:r>
              <a:rPr lang="fr-CA" noProof="0" dirty="0">
                <a:solidFill>
                  <a:schemeClr val="tx1"/>
                </a:solidFill>
                <a:cs typeface="Calibri"/>
              </a:rPr>
              <a:t>Trouves-tu que 182 articles de loi est un nombre trop élevé? Penses-tu qu'il y en a plus au Québec aujourd'hui?</a:t>
            </a:r>
          </a:p>
          <a:p>
            <a:pPr marL="285750" indent="-285750">
              <a:buFont typeface="Wingdings"/>
              <a:buChar char="q"/>
            </a:pPr>
            <a:r>
              <a:rPr lang="fr-CA" dirty="0">
                <a:solidFill>
                  <a:schemeClr val="tx1"/>
                </a:solidFill>
                <a:cs typeface="Calibri"/>
              </a:rPr>
              <a:t>Que penses-tu du code de vie de l'école? Est-ce que toutes les règles qu'il contient permettent de mieux vivre ensemble au sein de l'école?</a:t>
            </a:r>
            <a:endParaRPr lang="fr-CA" noProof="0" dirty="0">
              <a:solidFill>
                <a:schemeClr val="tx1"/>
              </a:solidFill>
              <a:cs typeface="Calibri"/>
            </a:endParaRPr>
          </a:p>
          <a:p>
            <a:endParaRPr lang="fr-CA" dirty="0">
              <a:solidFill>
                <a:schemeClr val="tx1"/>
              </a:solidFill>
              <a:cs typeface="Calibri"/>
            </a:endParaRPr>
          </a:p>
          <a:p>
            <a:r>
              <a:rPr lang="fr-CA" b="1" noProof="0" dirty="0">
                <a:solidFill>
                  <a:schemeClr val="tx1"/>
                </a:solidFill>
                <a:cs typeface="Calibri"/>
              </a:rPr>
              <a:t>SOURCES</a:t>
            </a:r>
          </a:p>
          <a:p>
            <a:r>
              <a:rPr lang="fr-CA" dirty="0">
                <a:solidFill>
                  <a:schemeClr val="tx1"/>
                </a:solidFill>
              </a:rPr>
              <a:t>Code de Hammurabi, dans </a:t>
            </a:r>
            <a:r>
              <a:rPr lang="fr-CA" i="1" dirty="0" err="1">
                <a:solidFill>
                  <a:schemeClr val="tx1"/>
                </a:solidFill>
              </a:rPr>
              <a:t>Wikipedia</a:t>
            </a:r>
            <a:r>
              <a:rPr lang="fr-CA" i="1" dirty="0">
                <a:solidFill>
                  <a:schemeClr val="tx1"/>
                </a:solidFill>
              </a:rPr>
              <a:t> </a:t>
            </a:r>
            <a:r>
              <a:rPr lang="fr-CA" dirty="0">
                <a:solidFill>
                  <a:schemeClr val="tx1"/>
                </a:solidFill>
              </a:rPr>
              <a:t> </a:t>
            </a:r>
            <a:r>
              <a:rPr lang="fr-CA" dirty="0">
                <a:solidFill>
                  <a:srgbClr val="0563C1"/>
                </a:solidFill>
                <a:hlinkClick r:id="rId3">
                  <a:extLst>
                    <a:ext uri="{A12FA001-AC4F-418D-AE19-62706E023703}">
                      <ahyp:hlinkClr xmlns:ahyp="http://schemas.microsoft.com/office/drawing/2018/hyperlinkcolor" val="tx"/>
                    </a:ext>
                  </a:extLst>
                </a:hlinkClick>
              </a:rPr>
              <a:t>https</a:t>
            </a:r>
            <a:r>
              <a:rPr lang="fr-CA" noProof="0" dirty="0">
                <a:solidFill>
                  <a:schemeClr val="tx1"/>
                </a:solidFill>
                <a:hlinkClick r:id="rId3">
                  <a:extLst>
                    <a:ext uri="{A12FA001-AC4F-418D-AE19-62706E023703}">
                      <ahyp:hlinkClr xmlns:ahyp="http://schemas.microsoft.com/office/drawing/2018/hyperlinkcolor" val="tx"/>
                    </a:ext>
                  </a:extLst>
                </a:hlinkClick>
              </a:rPr>
              <a:t>://fr.wikipedia.org/wiki/</a:t>
            </a:r>
            <a:r>
              <a:rPr lang="fr-CA" noProof="0" dirty="0" err="1">
                <a:solidFill>
                  <a:schemeClr val="tx1"/>
                </a:solidFill>
                <a:hlinkClick r:id="rId3">
                  <a:extLst>
                    <a:ext uri="{A12FA001-AC4F-418D-AE19-62706E023703}">
                      <ahyp:hlinkClr xmlns:ahyp="http://schemas.microsoft.com/office/drawing/2018/hyperlinkcolor" val="tx"/>
                    </a:ext>
                  </a:extLst>
                </a:hlinkClick>
              </a:rPr>
              <a:t>Code_de_Hammurabi</a:t>
            </a:r>
            <a:r>
              <a:rPr lang="fr-CA" noProof="0" dirty="0">
                <a:solidFill>
                  <a:schemeClr val="tx1"/>
                </a:solidFill>
              </a:rPr>
              <a:t> </a:t>
            </a:r>
            <a:r>
              <a:rPr lang="fr-CA" noProof="0" dirty="0">
                <a:solidFill>
                  <a:schemeClr val="tx1"/>
                </a:solidFill>
                <a:latin typeface="Arial"/>
                <a:cs typeface="Arial"/>
              </a:rPr>
              <a:t>(</a:t>
            </a:r>
            <a:r>
              <a:rPr lang="fr-CA" sz="1200" dirty="0">
                <a:solidFill>
                  <a:schemeClr val="tx1"/>
                </a:solidFill>
                <a:latin typeface="Arial"/>
                <a:ea typeface="Calibri" panose="020F0502020204030204" pitchFamily="34" charset="0"/>
                <a:cs typeface="Arial"/>
              </a:rPr>
              <a:t>consulté</a:t>
            </a:r>
            <a:r>
              <a:rPr lang="fr-CA" sz="1200" baseline="0" dirty="0">
                <a:solidFill>
                  <a:schemeClr val="tx1"/>
                </a:solidFill>
                <a:latin typeface="Arial"/>
                <a:ea typeface="Calibri" panose="020F0502020204030204" pitchFamily="34" charset="0"/>
                <a:cs typeface="Arial"/>
              </a:rPr>
              <a:t> le 15 avril 2020)</a:t>
            </a:r>
            <a:endParaRPr lang="fr-CA" noProof="0" dirty="0">
              <a:solidFill>
                <a:schemeClr val="tx1"/>
              </a:solidFill>
              <a:latin typeface="Arial"/>
              <a:cs typeface="Arial"/>
            </a:endParaRPr>
          </a:p>
          <a:p>
            <a:pPr>
              <a:defRPr/>
            </a:pPr>
            <a:r>
              <a:rPr lang="fr-CA" dirty="0">
                <a:solidFill>
                  <a:schemeClr val="tx1"/>
                </a:solidFill>
                <a:cs typeface="Calibri"/>
              </a:rPr>
              <a:t>Code de Hammurabi, roi de Babylone, dans </a:t>
            </a:r>
            <a:r>
              <a:rPr lang="fr-CA" noProof="0" dirty="0">
                <a:solidFill>
                  <a:schemeClr val="tx1"/>
                </a:solidFill>
                <a:hlinkClick r:id="rId4">
                  <a:extLst>
                    <a:ext uri="{A12FA001-AC4F-418D-AE19-62706E023703}">
                      <ahyp:hlinkClr xmlns:ahyp="http://schemas.microsoft.com/office/drawing/2018/hyperlinkcolor" val="tx"/>
                    </a:ext>
                  </a:extLst>
                </a:hlinkClick>
              </a:rPr>
              <a:t>https://www.louvre.fr/oeuvre-notices/code-de-hammurabi-roi-de-babylone</a:t>
            </a:r>
            <a:r>
              <a:rPr lang="fr-CA" noProof="0" dirty="0">
                <a:solidFill>
                  <a:schemeClr val="tx1"/>
                </a:solidFill>
              </a:rPr>
              <a:t> </a:t>
            </a:r>
            <a:r>
              <a:rPr lang="fr-CA" sz="1200" dirty="0">
                <a:solidFill>
                  <a:schemeClr val="tx1"/>
                </a:solidFill>
                <a:latin typeface="Arial"/>
                <a:ea typeface="Calibri" panose="020F0502020204030204" pitchFamily="34" charset="0"/>
                <a:cs typeface="Arial"/>
              </a:rPr>
              <a:t>(consulté</a:t>
            </a:r>
            <a:r>
              <a:rPr lang="fr-CA" sz="1200" baseline="0" dirty="0">
                <a:solidFill>
                  <a:schemeClr val="tx1"/>
                </a:solidFill>
                <a:latin typeface="Arial"/>
                <a:ea typeface="Calibri" panose="020F0502020204030204" pitchFamily="34" charset="0"/>
                <a:cs typeface="Arial"/>
              </a:rPr>
              <a:t> le 15 avril 2020)</a:t>
            </a:r>
            <a:endParaRPr lang="fr-CA" noProof="0" dirty="0">
              <a:solidFill>
                <a:schemeClr val="tx1"/>
              </a:solidFill>
              <a:latin typeface="Arial"/>
              <a:cs typeface="Arial"/>
            </a:endParaRPr>
          </a:p>
          <a:p>
            <a:endParaRPr lang="fr-CA" b="1" noProof="0" dirty="0">
              <a:solidFill>
                <a:schemeClr val="tx1"/>
              </a:solidFill>
              <a:cs typeface="Calibri"/>
            </a:endParaRPr>
          </a:p>
          <a:p>
            <a:r>
              <a:rPr lang="fr-CA" b="1" dirty="0">
                <a:solidFill>
                  <a:schemeClr val="tx1"/>
                </a:solidFill>
                <a:cs typeface="Calibri"/>
              </a:rPr>
              <a:t>SOURCES ICONOGRAPHIQUES</a:t>
            </a:r>
            <a:endParaRPr lang="fr-CA" b="1" noProof="0" dirty="0">
              <a:solidFill>
                <a:schemeClr val="tx1"/>
              </a:solidFill>
              <a:cs typeface="Calibri"/>
            </a:endParaRPr>
          </a:p>
          <a:p>
            <a:r>
              <a:rPr lang="fr-CA" noProof="0" dirty="0">
                <a:solidFill>
                  <a:schemeClr val="tx1"/>
                </a:solidFill>
              </a:rPr>
              <a:t>Haut de la stèle : By </a:t>
            </a:r>
            <a:r>
              <a:rPr lang="fr-CA" noProof="0" dirty="0" err="1">
                <a:solidFill>
                  <a:schemeClr val="tx1"/>
                </a:solidFill>
              </a:rPr>
              <a:t>Unknown</a:t>
            </a:r>
            <a:r>
              <a:rPr lang="fr-CA" noProof="0" dirty="0">
                <a:solidFill>
                  <a:schemeClr val="tx1"/>
                </a:solidFill>
              </a:rPr>
              <a:t> </a:t>
            </a:r>
            <a:r>
              <a:rPr lang="fr-CA" noProof="0" dirty="0" err="1">
                <a:solidFill>
                  <a:schemeClr val="tx1"/>
                </a:solidFill>
              </a:rPr>
              <a:t>author</a:t>
            </a:r>
            <a:r>
              <a:rPr lang="fr-CA" noProof="0" dirty="0">
                <a:solidFill>
                  <a:schemeClr val="tx1"/>
                </a:solidFill>
              </a:rPr>
              <a:t>, Public Domain, </a:t>
            </a:r>
            <a:r>
              <a:rPr lang="fr-CA" noProof="0" dirty="0">
                <a:solidFill>
                  <a:srgbClr val="0563C1"/>
                </a:solidFill>
                <a:hlinkClick r:id="rId5">
                  <a:extLst>
                    <a:ext uri="{A12FA001-AC4F-418D-AE19-62706E023703}">
                      <ahyp:hlinkClr xmlns:ahyp="http://schemas.microsoft.com/office/drawing/2018/hyperlinkcolor" val="tx"/>
                    </a:ext>
                  </a:extLst>
                </a:hlinkClick>
              </a:rPr>
              <a:t>https://commons.wikimedia.org/w/index.php?curid=135343</a:t>
            </a:r>
            <a:endParaRPr lang="fr-CA" noProof="0" dirty="0">
              <a:solidFill>
                <a:schemeClr val="tx1"/>
              </a:solidFill>
              <a:cs typeface="Calibri"/>
              <a:hlinkClick r:id="rId5">
                <a:extLst>
                  <a:ext uri="{A12FA001-AC4F-418D-AE19-62706E023703}">
                    <ahyp:hlinkClr xmlns:ahyp="http://schemas.microsoft.com/office/drawing/2018/hyperlinkcolor" val="tx"/>
                  </a:ext>
                </a:extLst>
              </a:hlinkClick>
            </a:endParaRPr>
          </a:p>
          <a:p>
            <a:r>
              <a:rPr lang="fr-CA" noProof="0" dirty="0">
                <a:solidFill>
                  <a:schemeClr val="tx1"/>
                </a:solidFill>
              </a:rPr>
              <a:t>Le code : By Rama, CC BY-SA 3.0 </a:t>
            </a:r>
            <a:r>
              <a:rPr lang="fr-CA" noProof="0" dirty="0" err="1">
                <a:solidFill>
                  <a:schemeClr val="tx1"/>
                </a:solidFill>
              </a:rPr>
              <a:t>fr</a:t>
            </a:r>
            <a:r>
              <a:rPr lang="fr-CA" noProof="0" dirty="0">
                <a:solidFill>
                  <a:schemeClr val="tx1"/>
                </a:solidFill>
              </a:rPr>
              <a:t>, </a:t>
            </a:r>
            <a:r>
              <a:rPr lang="fr-CA" noProof="0" dirty="0">
                <a:solidFill>
                  <a:srgbClr val="0563C1"/>
                </a:solidFill>
                <a:hlinkClick r:id="rId6">
                  <a:extLst>
                    <a:ext uri="{A12FA001-AC4F-418D-AE19-62706E023703}">
                      <ahyp:hlinkClr xmlns:ahyp="http://schemas.microsoft.com/office/drawing/2018/hyperlinkcolor" val="tx"/>
                    </a:ext>
                  </a:extLst>
                </a:hlinkClick>
              </a:rPr>
              <a:t>https://commons.wikimedia.org/w/index.php?curid=406241</a:t>
            </a:r>
            <a:endParaRPr lang="fr-CA" noProof="0" dirty="0">
              <a:solidFill>
                <a:schemeClr val="tx1"/>
              </a:solidFill>
              <a:cs typeface="Calibri"/>
              <a:hlinkClick r:id="rId6">
                <a:extLst>
                  <a:ext uri="{A12FA001-AC4F-418D-AE19-62706E023703}">
                    <ahyp:hlinkClr xmlns:ahyp="http://schemas.microsoft.com/office/drawing/2018/hyperlinkcolor" val="tx"/>
                  </a:ext>
                </a:extLst>
              </a:hlinkClick>
            </a:endParaRPr>
          </a:p>
          <a:p>
            <a:endParaRPr lang="en-US" dirty="0">
              <a:solidFill>
                <a:schemeClr val="tx1"/>
              </a:solidFill>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15</a:t>
            </a:fld>
            <a:endParaRPr lang="fr-CA"/>
          </a:p>
        </p:txBody>
      </p:sp>
    </p:spTree>
    <p:extLst>
      <p:ext uri="{BB962C8B-B14F-4D97-AF65-F5344CB8AC3E}">
        <p14:creationId xmlns:p14="http://schemas.microsoft.com/office/powerpoint/2010/main" val="1370475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b="1" dirty="0">
              <a:cs typeface="Calibri" panose="020F0502020204030204"/>
            </a:endParaRPr>
          </a:p>
          <a:p>
            <a:pPr marL="171450" indent="-171450">
              <a:buFont typeface="Wingdings"/>
              <a:buChar char="q"/>
            </a:pPr>
            <a:r>
              <a:rPr lang="fr-CA" dirty="0">
                <a:cs typeface="Calibri" panose="020F0502020204030204"/>
              </a:rPr>
              <a:t>Il s'agit ici des deux premiers articles du code d'Hammourabi. Ils donnent le ton pour la suite : peine de mort et croyances religieuses.</a:t>
            </a:r>
          </a:p>
          <a:p>
            <a:pPr marL="171450" indent="-171450">
              <a:buFont typeface="Wingdings"/>
              <a:buChar char="q"/>
            </a:pPr>
            <a:r>
              <a:rPr lang="fr-CA" dirty="0">
                <a:cs typeface="Calibri" panose="020F0502020204030204"/>
              </a:rPr>
              <a:t>Le manque de connaissances scientifiques des Mésopotamiens les empêchaient de bien comprendre certains phénomènes. Pour les expliquer, ils se basaient parfois sur la sorcellerie ou sur la possession d’esprit maléfique. </a:t>
            </a:r>
          </a:p>
          <a:p>
            <a:pPr marL="171450" indent="-171450">
              <a:buFont typeface="Wingdings"/>
              <a:buChar char="q"/>
            </a:pPr>
            <a:r>
              <a:rPr lang="fr-CA" dirty="0">
                <a:cs typeface="Calibri" panose="020F0502020204030204"/>
              </a:rPr>
              <a:t>Ils croyaient également que de grandes malchances touchant un individu pouvaient être dues à un mauvais sort jeté par une autre personne.</a:t>
            </a:r>
          </a:p>
          <a:p>
            <a:pPr marL="171450" indent="-171450">
              <a:buFont typeface="Wingdings"/>
              <a:buChar char="q"/>
            </a:pPr>
            <a:r>
              <a:rPr lang="fr-CA" dirty="0">
                <a:cs typeface="Calibri" panose="020F0502020204030204"/>
              </a:rPr>
              <a:t>Les Mésopotamiens croient en des centaines de dieux. Ceux-ci punissent ceux qui agissent mal et récompensent ceux qui leur rendent honneur. Les Mésopotamiens croient donc qu'en jetant un accusé dans le fleuve, le dieu-fleuve punira ou sauvera celui-ci, selon qu'il est coupable ou innocent. Cette pratique se nomme l'ordalie, ou jugement de Dieu. Elle sera pratiquée en Occident jusqu'au Moyen-âge (surtout lors de l'Inquisition).</a:t>
            </a:r>
          </a:p>
          <a:p>
            <a:pPr>
              <a:buFont typeface="Wingdings"/>
            </a:pPr>
            <a:endParaRPr lang="en-US" dirty="0">
              <a:cs typeface="Calibri" panose="020F0502020204030204"/>
            </a:endParaRPr>
          </a:p>
          <a:p>
            <a:endParaRPr lang="en-US" dirty="0">
              <a:cs typeface="Calibri" panose="020F0502020204030204"/>
            </a:endParaRPr>
          </a:p>
          <a:p>
            <a:r>
              <a:rPr lang="fr-CA" b="1" noProof="0" dirty="0">
                <a:cs typeface="Calibri" panose="020F0502020204030204"/>
              </a:rPr>
              <a:t>QUESTIONS SUPPLÉMENTAIRES</a:t>
            </a:r>
            <a:endParaRPr lang="fr-CA" noProof="0" dirty="0">
              <a:cs typeface="Calibri" panose="020F0502020204030204"/>
            </a:endParaRPr>
          </a:p>
          <a:p>
            <a:pPr marL="171450" indent="-171450">
              <a:buFont typeface="Wingdings"/>
              <a:buChar char="q"/>
            </a:pPr>
            <a:r>
              <a:rPr lang="fr-CA" noProof="0" dirty="0">
                <a:cs typeface="Calibri" panose="020F0502020204030204"/>
              </a:rPr>
              <a:t>On ne trouve aucune mention dans le code d'Hammourabi de la façon dont la culpabilité d'un ensorceleur pouvait être prouvée. As-tu des hypothèses?</a:t>
            </a:r>
          </a:p>
          <a:p>
            <a:pPr marL="171450" indent="-171450">
              <a:buFont typeface="Wingdings"/>
              <a:buChar char="q"/>
            </a:pPr>
            <a:r>
              <a:rPr lang="fr-CA" noProof="0" dirty="0">
                <a:cs typeface="Calibri" panose="020F0502020204030204"/>
              </a:rPr>
              <a:t>Quels types de personnes pouvaient être désavantagées par l'ordalie fluviale? Et toi, aurais-tu appris à nager si tu étais un Mésopotamien?</a:t>
            </a:r>
          </a:p>
          <a:p>
            <a:pPr marL="171450" indent="-171450">
              <a:buFont typeface="Wingdings"/>
              <a:buChar char="q"/>
            </a:pPr>
            <a:endParaRPr lang="fr-CA" noProof="0" dirty="0">
              <a:cs typeface="Calibri" panose="020F0502020204030204"/>
            </a:endParaRPr>
          </a:p>
          <a:p>
            <a:endParaRPr lang="fr-CA" noProof="0" dirty="0">
              <a:cs typeface="Calibri" panose="020F0502020204030204"/>
            </a:endParaRPr>
          </a:p>
          <a:p>
            <a:r>
              <a:rPr lang="fr-CA" b="1" noProof="0" dirty="0">
                <a:cs typeface="Calibri" panose="020F0502020204030204"/>
              </a:rPr>
              <a:t>SOURCES</a:t>
            </a:r>
            <a:endParaRPr lang="fr-CA" b="1" noProof="0" dirty="0"/>
          </a:p>
          <a:p>
            <a:pPr marL="171450" indent="-171450">
              <a:buFont typeface="Arial" panose="020B0604020202020204" pitchFamily="34" charset="0"/>
              <a:buChar char="•"/>
            </a:pPr>
            <a:r>
              <a:rPr lang="fr-CA" noProof="0" dirty="0"/>
              <a:t>Bulletins et Mémoires de la Société d'Anthropologie de Paris,  Année 1910/1 /pp. 500-511</a:t>
            </a:r>
          </a:p>
          <a:p>
            <a:pPr marL="171450" indent="-171450">
              <a:buFont typeface="Arial" panose="020B0604020202020204" pitchFamily="34" charset="0"/>
              <a:buChar char="•"/>
            </a:pPr>
            <a:r>
              <a:rPr lang="fr-CA" noProof="0" dirty="0"/>
              <a:t>Francis JOANNÈS (</a:t>
            </a:r>
            <a:r>
              <a:rPr lang="fr-CA" noProof="0" dirty="0" err="1"/>
              <a:t>dir</a:t>
            </a:r>
            <a:r>
              <a:rPr lang="fr-CA" noProof="0" dirty="0"/>
              <a:t>.), </a:t>
            </a:r>
            <a:r>
              <a:rPr lang="fr-CA" i="1" noProof="0" dirty="0"/>
              <a:t>Dictionnaire de la civilisation mésopotamienne</a:t>
            </a:r>
            <a:r>
              <a:rPr lang="fr-CA" noProof="0" dirty="0"/>
              <a:t>, Paris, Robert Laffont, coll. « Bouquins », 2001 </a:t>
            </a:r>
            <a:endParaRPr lang="fr-CA" noProof="0" dirty="0">
              <a:cs typeface="Calibri"/>
            </a:endParaRPr>
          </a:p>
          <a:p>
            <a:pPr marL="171450" indent="-171450">
              <a:buFont typeface="Arial" panose="020B0604020202020204" pitchFamily="34" charset="0"/>
              <a:buChar char="•"/>
            </a:pPr>
            <a:r>
              <a:rPr lang="fr-CA" noProof="0" dirty="0"/>
              <a:t>Jean BOTTÉRO, </a:t>
            </a:r>
            <a:r>
              <a:rPr lang="fr-CA" i="1" noProof="0" dirty="0"/>
              <a:t>Mésopotamie, L'écriture, la raison et les dieux</a:t>
            </a:r>
            <a:r>
              <a:rPr lang="fr-CA" noProof="0" dirty="0"/>
              <a:t>, Paris, Gallimard, coll. « Folio Histoire », 1997</a:t>
            </a: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16</a:t>
            </a:fld>
            <a:endParaRPr lang="fr-CA"/>
          </a:p>
        </p:txBody>
      </p:sp>
    </p:spTree>
    <p:extLst>
      <p:ext uri="{BB962C8B-B14F-4D97-AF65-F5344CB8AC3E}">
        <p14:creationId xmlns:p14="http://schemas.microsoft.com/office/powerpoint/2010/main" val="332851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a:t>
            </a:r>
            <a:r>
              <a:rPr lang="fr-CA" b="1" noProof="0" dirty="0"/>
              <a:t>À </a:t>
            </a:r>
            <a:r>
              <a:rPr lang="fr-CA" b="1" dirty="0"/>
              <a:t>L'ENSEIGNANT</a:t>
            </a:r>
            <a:endParaRPr lang="fr-FR" dirty="0"/>
          </a:p>
          <a:p>
            <a:endParaRPr lang="fr-CA" b="1" noProof="0" dirty="0">
              <a:cs typeface="Calibri"/>
            </a:endParaRPr>
          </a:p>
          <a:p>
            <a:pPr marL="171450" indent="-171450">
              <a:buFont typeface="Wingdings"/>
              <a:buChar char="q"/>
            </a:pPr>
            <a:r>
              <a:rPr lang="fr-CA" b="1" noProof="0" dirty="0">
                <a:cs typeface="Calibri"/>
              </a:rPr>
              <a:t>Temple : </a:t>
            </a:r>
            <a:r>
              <a:rPr lang="fr-CA" noProof="0" dirty="0">
                <a:cs typeface="Calibri" panose="020F0502020204030204"/>
              </a:rPr>
              <a:t>nom donné aux lieux de cultes de nombreuses religions de l'Antiquité. C'est un peu l'équivalent des églises pour les chrétiens ou des mosquées pour les musulmans. </a:t>
            </a:r>
          </a:p>
          <a:p>
            <a:pPr marL="171450" indent="-171450">
              <a:buFont typeface="Wingdings"/>
              <a:buChar char="q"/>
            </a:pPr>
            <a:r>
              <a:rPr lang="fr-CA" b="1" noProof="0" dirty="0">
                <a:cs typeface="Calibri" panose="020F0502020204030204"/>
              </a:rPr>
              <a:t>Cour : </a:t>
            </a:r>
            <a:r>
              <a:rPr lang="fr-CA" noProof="0" dirty="0">
                <a:cs typeface="Calibri" panose="020F0502020204030204"/>
              </a:rPr>
              <a:t>le terme </a:t>
            </a:r>
            <a:r>
              <a:rPr lang="fr-CA" i="0" noProof="0" dirty="0">
                <a:cs typeface="Calibri" panose="020F0502020204030204"/>
              </a:rPr>
              <a:t>« cour »</a:t>
            </a:r>
            <a:r>
              <a:rPr lang="fr-CA" noProof="0" dirty="0">
                <a:cs typeface="Calibri" panose="020F0502020204030204"/>
              </a:rPr>
              <a:t> utilisé dans ce contexte fait référence au palais royal. </a:t>
            </a:r>
          </a:p>
          <a:p>
            <a:pPr marL="171450" indent="-171450">
              <a:buFont typeface="Wingdings"/>
              <a:buChar char="q"/>
            </a:pPr>
            <a:r>
              <a:rPr lang="fr-CA" b="1" noProof="0" dirty="0">
                <a:cs typeface="Calibri" panose="020F0502020204030204"/>
              </a:rPr>
              <a:t>Receleur :</a:t>
            </a:r>
            <a:r>
              <a:rPr lang="fr-CA" noProof="0" dirty="0">
                <a:cs typeface="Calibri" panose="020F0502020204030204"/>
              </a:rPr>
              <a:t> un receleur est une personne qui garde en sa possession un bien qu'il sait être volé, dans le but de le garder ou de le revendre. </a:t>
            </a:r>
          </a:p>
          <a:p>
            <a:pPr marL="171450" indent="-171450">
              <a:buFont typeface="Wingdings"/>
              <a:buChar char="q"/>
            </a:pPr>
            <a:endParaRPr lang="fr-CA" noProof="0" dirty="0">
              <a:cs typeface="Calibri" panose="020F0502020204030204"/>
            </a:endParaRPr>
          </a:p>
          <a:p>
            <a:r>
              <a:rPr lang="fr-CA" b="1" noProof="0" dirty="0">
                <a:cs typeface="Calibri"/>
              </a:rPr>
              <a:t>QUESTIONS SUPPLÉMENTAIRES</a:t>
            </a:r>
            <a:endParaRPr lang="fr-CA" noProof="0" dirty="0">
              <a:cs typeface="Calibri"/>
            </a:endParaRPr>
          </a:p>
          <a:p>
            <a:pPr marL="171450" indent="-171450">
              <a:buFont typeface="Wingdings"/>
              <a:buChar char="q"/>
            </a:pPr>
            <a:r>
              <a:rPr lang="fr-CA" noProof="0" dirty="0">
                <a:cs typeface="Calibri"/>
              </a:rPr>
              <a:t>La peine de mort pour le vol existait seulement pour les vols effectués dans un temple ou à la cour. Qu'est-ce que cela t'apprend sur la société mésopotamienne?</a:t>
            </a:r>
          </a:p>
          <a:p>
            <a:pPr marL="171450" indent="-171450">
              <a:buFont typeface="Wingdings"/>
              <a:buChar char="q"/>
            </a:pPr>
            <a:r>
              <a:rPr lang="fr-CA" noProof="0" dirty="0">
                <a:cs typeface="Calibri"/>
              </a:rPr>
              <a:t>Selon toi, le crime du receleur est-il aussi grave que celui du voleur? Devrait-il subir la même punition que le voleur?</a:t>
            </a:r>
          </a:p>
          <a:p>
            <a:pPr marL="0" indent="0">
              <a:buFont typeface="Wingdings"/>
              <a:buNone/>
            </a:pPr>
            <a:endParaRPr lang="fr-CA" noProof="0" dirty="0">
              <a:cs typeface="Calibri"/>
            </a:endParaRPr>
          </a:p>
          <a:p>
            <a:pPr marL="0" indent="0">
              <a:buFont typeface="Wingdings"/>
              <a:buNone/>
            </a:pPr>
            <a:r>
              <a:rPr lang="fr-CA" noProof="0" dirty="0">
                <a:cs typeface="Calibri"/>
              </a:rPr>
              <a:t>Il peut être intéressant de mentionner que le crime de recel existe toujours au Canada.</a:t>
            </a:r>
          </a:p>
          <a:p>
            <a:endParaRPr lang="fr-CA" noProof="0" dirty="0">
              <a:cs typeface="Calibri"/>
            </a:endParaRPr>
          </a:p>
          <a:p>
            <a:endParaRPr lang="fr-CA" noProof="0" dirty="0">
              <a:cs typeface="Calibri"/>
            </a:endParaRPr>
          </a:p>
          <a:p>
            <a:r>
              <a:rPr lang="fr-CA" b="1" noProof="0" dirty="0">
                <a:cs typeface="Calibri"/>
              </a:rPr>
              <a:t>SOURCES</a:t>
            </a:r>
            <a:endParaRPr lang="fr-CA" noProof="0" dirty="0">
              <a:cs typeface="Calibri"/>
            </a:endParaRPr>
          </a:p>
          <a:p>
            <a:pPr marL="171450" indent="-171450">
              <a:buFont typeface="Arial" panose="020B0604020202020204" pitchFamily="34" charset="0"/>
              <a:buChar char="•"/>
            </a:pPr>
            <a:r>
              <a:rPr lang="fr-CA" noProof="0" dirty="0">
                <a:hlinkClick r:id="rId3"/>
              </a:rPr>
              <a:t>Bulletins et Mémoires de la Société d'Anthropologie de Paris</a:t>
            </a:r>
            <a:r>
              <a:rPr lang="fr-CA" noProof="0" dirty="0"/>
              <a:t>, Année 1910/</a:t>
            </a:r>
            <a:r>
              <a:rPr lang="fr-CA" noProof="0" dirty="0">
                <a:hlinkClick r:id="rId4"/>
              </a:rPr>
              <a:t>1</a:t>
            </a:r>
            <a:r>
              <a:rPr lang="fr-CA" noProof="0" dirty="0"/>
              <a:t> /pp. 500-511</a:t>
            </a:r>
          </a:p>
          <a:p>
            <a:pPr marL="171450" indent="-171450">
              <a:buFont typeface="Arial" panose="020B0604020202020204" pitchFamily="34" charset="0"/>
              <a:buChar char="•"/>
            </a:pPr>
            <a:r>
              <a:rPr lang="fr-CA" sz="1200" i="1" u="dash" kern="1200" dirty="0">
                <a:solidFill>
                  <a:schemeClr val="tx1"/>
                </a:solidFill>
                <a:effectLst/>
                <a:latin typeface="+mn-lt"/>
                <a:ea typeface="+mn-ea"/>
                <a:cs typeface="+mn-cs"/>
              </a:rPr>
              <a:t>Code criminel, LRC, (1985) </a:t>
            </a:r>
            <a:r>
              <a:rPr lang="fr-CA" sz="1200" i="1" u="dash" kern="1200" dirty="0" err="1">
                <a:solidFill>
                  <a:schemeClr val="tx1"/>
                </a:solidFill>
                <a:effectLst/>
                <a:latin typeface="+mn-lt"/>
                <a:ea typeface="+mn-ea"/>
                <a:cs typeface="+mn-cs"/>
              </a:rPr>
              <a:t>ch</a:t>
            </a:r>
            <a:r>
              <a:rPr lang="fr-CA" sz="1200" i="1" u="dash" kern="1200" dirty="0">
                <a:solidFill>
                  <a:schemeClr val="tx1"/>
                </a:solidFill>
                <a:effectLst/>
                <a:latin typeface="+mn-lt"/>
                <a:ea typeface="+mn-ea"/>
                <a:cs typeface="+mn-cs"/>
              </a:rPr>
              <a:t> C-46, art. 354(1).</a:t>
            </a:r>
            <a:endParaRPr lang="fr-CA" i="1" noProof="0"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17</a:t>
            </a:fld>
            <a:endParaRPr lang="fr-CA"/>
          </a:p>
        </p:txBody>
      </p:sp>
    </p:spTree>
    <p:extLst>
      <p:ext uri="{BB962C8B-B14F-4D97-AF65-F5344CB8AC3E}">
        <p14:creationId xmlns:p14="http://schemas.microsoft.com/office/powerpoint/2010/main" val="520574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en-US" dirty="0"/>
          </a:p>
          <a:p>
            <a:pPr marL="171450" indent="-171450">
              <a:buFont typeface="Wingdings" panose="05000000000000000000" pitchFamily="2" charset="2"/>
              <a:buChar char="q"/>
            </a:pPr>
            <a:r>
              <a:rPr lang="fr-CA" dirty="0">
                <a:cs typeface="Calibri"/>
              </a:rPr>
              <a:t>L'esclavage était très répandu dans les civilisations de l'Antiquité, et les Mésopotamiens n'y font pas exception. Dans la majorité des civilisations pratiquant l'esclavage, les esclaves ne sont pas des ''personnes'' au niveau juridique. Ils sont plutôt considérés comme des biens, des possessions appartenant à d'autres personnes. Ainsi, priver une personne de son esclave, même simplement en l'aidant à fuir, est considéré comme un vol.</a:t>
            </a:r>
            <a:endParaRPr lang="fr-CA" b="1" dirty="0">
              <a:cs typeface="Calibri"/>
            </a:endParaRPr>
          </a:p>
          <a:p>
            <a:pPr marL="171450" indent="-171450">
              <a:buFont typeface="Wingdings" panose="05000000000000000000" pitchFamily="2" charset="2"/>
              <a:buChar char="q"/>
            </a:pPr>
            <a:r>
              <a:rPr lang="fr-CA" dirty="0">
                <a:cs typeface="Calibri"/>
              </a:rPr>
              <a:t>Étrangement, dans le code d'Hammourabi, tuer un esclave n'est pas punissable de mort. Le meurtrier doit dans ce cas rembourser le prix de l'esclave au maître. On peut croire que la sévérité de la peine pour enlever un esclave ou l'aider à s'échapper avait pour but de maintenir l'institution de l'esclavage, plutôt que de punir le criminel.</a:t>
            </a:r>
            <a:endParaRPr lang="fr-CA" dirty="0"/>
          </a:p>
          <a:p>
            <a:pPr marL="171450" indent="-171450">
              <a:buFont typeface="Wingdings" panose="05000000000000000000" pitchFamily="2" charset="2"/>
              <a:buChar char="q"/>
            </a:pPr>
            <a:r>
              <a:rPr lang="fr-CA" dirty="0"/>
              <a:t>Au Canada : l’esclavage a été aboli sur le territoire canadien avant même que le Canada ne devienne un pays! C’est en 1834 que la Loi portant sur l’abolition de l’esclavage dans les colonies britanniques a été adoptée. Le territoire canadien étant une colonie britannique, l’esclavage est banni de tout le territoire.</a:t>
            </a:r>
          </a:p>
          <a:p>
            <a:endParaRPr lang="en-US" b="1" dirty="0"/>
          </a:p>
          <a:p>
            <a:r>
              <a:rPr lang="fr-CA" b="1" dirty="0"/>
              <a:t>SOURCES</a:t>
            </a:r>
            <a:endParaRPr lang="fr-FR" b="1" dirty="0">
              <a:cs typeface="Calibri"/>
            </a:endParaRPr>
          </a:p>
          <a:p>
            <a:pPr marL="171450" indent="-171450">
              <a:buFont typeface="Arial" panose="020B0604020202020204" pitchFamily="34" charset="0"/>
              <a:buChar char="•"/>
            </a:pPr>
            <a:r>
              <a:rPr lang="en-US" dirty="0"/>
              <a:t>Bulletins et </a:t>
            </a:r>
            <a:r>
              <a:rPr lang="en-US" dirty="0" err="1"/>
              <a:t>Mémoires</a:t>
            </a:r>
            <a:r>
              <a:rPr lang="en-US" dirty="0"/>
              <a:t> de la Société </a:t>
            </a:r>
            <a:r>
              <a:rPr lang="en-US" dirty="0" err="1"/>
              <a:t>d'Anthropologie</a:t>
            </a:r>
            <a:r>
              <a:rPr lang="en-US" dirty="0"/>
              <a:t> de Paris  </a:t>
            </a:r>
            <a:r>
              <a:rPr lang="en-US" dirty="0" err="1"/>
              <a:t>Année</a:t>
            </a:r>
            <a:r>
              <a:rPr lang="en-US" dirty="0"/>
              <a:t> 1910/1 /pp. 500-511</a:t>
            </a:r>
          </a:p>
          <a:p>
            <a:pPr marL="171450" indent="-171450">
              <a:buFont typeface="Arial" panose="020B0604020202020204" pitchFamily="34" charset="0"/>
              <a:buChar char="•"/>
            </a:pPr>
            <a:r>
              <a:rPr lang="en-US" dirty="0"/>
              <a:t>Christian </a:t>
            </a:r>
            <a:r>
              <a:rPr lang="en-US" cap="all" baseline="0" dirty="0" err="1"/>
              <a:t>Delacampagne</a:t>
            </a:r>
            <a:r>
              <a:rPr lang="en-US" dirty="0"/>
              <a:t>, </a:t>
            </a:r>
            <a:r>
              <a:rPr lang="en-US" i="1" dirty="0" err="1"/>
              <a:t>Histoire</a:t>
            </a:r>
            <a:r>
              <a:rPr lang="en-US" i="1" dirty="0"/>
              <a:t> de </a:t>
            </a:r>
            <a:r>
              <a:rPr lang="en-US" i="1" dirty="0" err="1"/>
              <a:t>l'esclavage</a:t>
            </a:r>
            <a:r>
              <a:rPr lang="en-US" i="1" dirty="0"/>
              <a:t>. De </a:t>
            </a:r>
            <a:r>
              <a:rPr lang="en-US" i="1" dirty="0" err="1"/>
              <a:t>l'Antiquité</a:t>
            </a:r>
            <a:r>
              <a:rPr lang="en-US" i="1" dirty="0"/>
              <a:t> à </a:t>
            </a:r>
            <a:r>
              <a:rPr lang="en-US" i="1" dirty="0" err="1"/>
              <a:t>nos</a:t>
            </a:r>
            <a:r>
              <a:rPr lang="en-US" i="1" dirty="0"/>
              <a:t> </a:t>
            </a:r>
            <a:r>
              <a:rPr lang="en-US" i="1" dirty="0" err="1"/>
              <a:t>jours</a:t>
            </a:r>
            <a:r>
              <a:rPr lang="en-US" dirty="0"/>
              <a:t>, Paris, Le livre de poche, 2002, p.30-33</a:t>
            </a:r>
          </a:p>
          <a:p>
            <a:pPr marL="171450" indent="-171450">
              <a:buFont typeface="Arial" panose="020B0604020202020204" pitchFamily="34" charset="0"/>
              <a:buChar char="•"/>
            </a:pPr>
            <a:r>
              <a:rPr lang="fr-CA" noProof="0" dirty="0"/>
              <a:t>Gouvernement du Canada, « L’abolition du commerce de l’esclavage et de l’esclavage dans l’Empire britannique » (16 janvier 2017). (</a:t>
            </a:r>
            <a:r>
              <a:rPr lang="en-CA" dirty="0">
                <a:hlinkClick r:id="rId3"/>
              </a:rPr>
              <a:t>https://www.canada.ca/fr/patrimoine-canadien/campagnes/mois-histoire-des-noirs/principaux-evenements/abolition-esclavage.html</a:t>
            </a:r>
            <a:r>
              <a:rPr lang="en-CA" dirty="0"/>
              <a:t>)</a:t>
            </a:r>
          </a:p>
          <a:p>
            <a:pPr marL="171450" indent="-171450">
              <a:buFont typeface="Arial" panose="020B0604020202020204" pitchFamily="34" charset="0"/>
              <a:buChar char="•"/>
            </a:pPr>
            <a:r>
              <a:rPr lang="fr-CA" i="1" noProof="0" dirty="0"/>
              <a:t>L’Encyclopédie canadienne</a:t>
            </a:r>
            <a:r>
              <a:rPr lang="fr-CA" noProof="0" dirty="0"/>
              <a:t>, « ​Abolition de l’esclavage, loi de 1833 » par Natasha L. Henry. (</a:t>
            </a:r>
            <a:r>
              <a:rPr lang="en-CA" dirty="0">
                <a:hlinkClick r:id="rId4"/>
              </a:rPr>
              <a:t>https://www.thecanadianencyclopedia.ca/fr/article/abolition-de-lesclavage-loi-de-1833</a:t>
            </a:r>
            <a:r>
              <a:rPr lang="en-CA" dirty="0"/>
              <a:t>)</a:t>
            </a:r>
            <a:endParaRPr lang="fr-CA" noProof="0" dirty="0"/>
          </a:p>
          <a:p>
            <a:endParaRPr lang="en-US"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18</a:t>
            </a:fld>
            <a:endParaRPr lang="fr-CA"/>
          </a:p>
        </p:txBody>
      </p:sp>
    </p:spTree>
    <p:extLst>
      <p:ext uri="{BB962C8B-B14F-4D97-AF65-F5344CB8AC3E}">
        <p14:creationId xmlns:p14="http://schemas.microsoft.com/office/powerpoint/2010/main" val="3629417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b="1" dirty="0">
              <a:cs typeface="Calibri"/>
            </a:endParaRPr>
          </a:p>
          <a:p>
            <a:pPr marL="171450" indent="-171450">
              <a:buFont typeface="Wingdings"/>
              <a:buChar char="q"/>
            </a:pPr>
            <a:r>
              <a:rPr lang="en-US" dirty="0">
                <a:cs typeface="Calibri"/>
              </a:rPr>
              <a:t>Il </a:t>
            </a:r>
            <a:r>
              <a:rPr lang="en-US" dirty="0" err="1">
                <a:cs typeface="Calibri"/>
              </a:rPr>
              <a:t>s'agit</a:t>
            </a:r>
            <a:r>
              <a:rPr lang="en-US" dirty="0">
                <a:cs typeface="Calibri"/>
              </a:rPr>
              <a:t> </a:t>
            </a:r>
            <a:r>
              <a:rPr lang="en-US" dirty="0" err="1">
                <a:cs typeface="Calibri"/>
              </a:rPr>
              <a:t>ici</a:t>
            </a:r>
            <a:r>
              <a:rPr lang="en-US" dirty="0">
                <a:cs typeface="Calibri"/>
              </a:rPr>
              <a:t> de la mise </a:t>
            </a:r>
            <a:r>
              <a:rPr lang="en-US" dirty="0" err="1">
                <a:cs typeface="Calibri"/>
              </a:rPr>
              <a:t>en</a:t>
            </a:r>
            <a:r>
              <a:rPr lang="en-US" dirty="0">
                <a:cs typeface="Calibri"/>
              </a:rPr>
              <a:t> oeuvre de la </a:t>
            </a:r>
            <a:r>
              <a:rPr lang="en-US" dirty="0" err="1">
                <a:cs typeface="Calibri"/>
              </a:rPr>
              <a:t>philosophie</a:t>
            </a:r>
            <a:r>
              <a:rPr lang="en-US" dirty="0">
                <a:cs typeface="Calibri"/>
              </a:rPr>
              <a:t> de la </a:t>
            </a:r>
            <a:r>
              <a:rPr lang="fr-CA" dirty="0"/>
              <a:t>« </a:t>
            </a:r>
            <a:r>
              <a:rPr lang="en-US" dirty="0" err="1">
                <a:cs typeface="Calibri"/>
              </a:rPr>
              <a:t>loi</a:t>
            </a:r>
            <a:r>
              <a:rPr lang="en-US" dirty="0">
                <a:cs typeface="Calibri"/>
              </a:rPr>
              <a:t> du Talion</a:t>
            </a:r>
            <a:r>
              <a:rPr lang="en-US" dirty="0"/>
              <a:t> </a:t>
            </a:r>
            <a:r>
              <a:rPr lang="fr-CA" dirty="0"/>
              <a:t>»</a:t>
            </a:r>
            <a:r>
              <a:rPr lang="en-US" dirty="0">
                <a:cs typeface="Calibri"/>
              </a:rPr>
              <a:t>. </a:t>
            </a:r>
            <a:r>
              <a:rPr lang="en-US" dirty="0" err="1">
                <a:cs typeface="Calibri"/>
              </a:rPr>
              <a:t>Selon</a:t>
            </a:r>
            <a:r>
              <a:rPr lang="en-US" dirty="0">
                <a:cs typeface="Calibri"/>
              </a:rPr>
              <a:t> </a:t>
            </a:r>
            <a:r>
              <a:rPr lang="en-US" dirty="0" err="1">
                <a:cs typeface="Calibri"/>
              </a:rPr>
              <a:t>cette</a:t>
            </a:r>
            <a:r>
              <a:rPr lang="en-US" dirty="0"/>
              <a:t> </a:t>
            </a:r>
            <a:r>
              <a:rPr lang="en-US" dirty="0" err="1"/>
              <a:t>philosophie</a:t>
            </a:r>
            <a:r>
              <a:rPr lang="en-US" dirty="0"/>
              <a:t> </a:t>
            </a:r>
            <a:r>
              <a:rPr lang="en-US" dirty="0" err="1"/>
              <a:t>juridique</a:t>
            </a:r>
            <a:r>
              <a:rPr lang="en-US" dirty="0"/>
              <a:t>, o</a:t>
            </a:r>
            <a:r>
              <a:rPr lang="fr-CA" dirty="0"/>
              <a:t>n punissait le criminel en lui faisant subir un châtiment calqué sur le crime qu’il avait commis. D'ailleurs, le mot Talion tient ses origines du mot latin </a:t>
            </a:r>
            <a:r>
              <a:rPr lang="fr-CA" i="1" dirty="0" err="1"/>
              <a:t>talis</a:t>
            </a:r>
            <a:r>
              <a:rPr lang="fr-CA" i="1" dirty="0"/>
              <a:t>, </a:t>
            </a:r>
            <a:r>
              <a:rPr lang="fr-CA" dirty="0"/>
              <a:t>signifiant </a:t>
            </a:r>
            <a:r>
              <a:rPr lang="fr-CA" i="1" dirty="0"/>
              <a:t>tel</a:t>
            </a:r>
            <a:r>
              <a:rPr lang="fr-CA" dirty="0"/>
              <a:t> ou </a:t>
            </a:r>
            <a:r>
              <a:rPr lang="fr-CA" i="1" dirty="0"/>
              <a:t>pareil</a:t>
            </a:r>
            <a:r>
              <a:rPr lang="fr-CA" dirty="0"/>
              <a:t>. La loi du Talion est symbolisée par l’expression « Œil pour œil, dent pour dent », qui trouve son origine dans ces articles du code d'Hammourabi. </a:t>
            </a:r>
            <a:endParaRPr lang="fr-CA" dirty="0">
              <a:cs typeface="Calibri"/>
            </a:endParaRPr>
          </a:p>
          <a:p>
            <a:pPr marL="171450" indent="-171450">
              <a:buFont typeface="Wingdings"/>
              <a:buChar char="q"/>
              <a:defRPr/>
            </a:pPr>
            <a:r>
              <a:rPr lang="fr-CA" dirty="0">
                <a:cs typeface="Calibri"/>
              </a:rPr>
              <a:t>Aujourd'hui, le principe de la loi du Talion n'est plus appliqué dans la vaste majorité des sociétés et des cultures. Cette citation de Gandhi exprime bien les lacunes d'un système basé sur la vengeance : «</a:t>
            </a:r>
            <a:r>
              <a:rPr lang="fr-CA" dirty="0"/>
              <a:t> Œil pour œil et le monde finira aveugle ».</a:t>
            </a:r>
            <a:endParaRPr lang="fr-CA" dirty="0">
              <a:cs typeface="Calibri"/>
            </a:endParaRPr>
          </a:p>
          <a:p>
            <a:endParaRPr lang="en-US" b="1" dirty="0"/>
          </a:p>
          <a:p>
            <a:r>
              <a:rPr lang="en-US" b="1" dirty="0"/>
              <a:t>INFORMATIONS FACULTATIVES</a:t>
            </a:r>
            <a:endParaRPr lang="en-US" b="1" dirty="0">
              <a:cs typeface="Calibri"/>
            </a:endParaRPr>
          </a:p>
          <a:p>
            <a:endParaRPr lang="fr-CA" dirty="0">
              <a:cs typeface="Calibri"/>
            </a:endParaRPr>
          </a:p>
          <a:p>
            <a:pPr marL="171450" indent="-171450">
              <a:buFont typeface="Wingdings"/>
              <a:buChar char="q"/>
            </a:pPr>
            <a:r>
              <a:rPr lang="fr-CA" dirty="0">
                <a:cs typeface="Calibri"/>
              </a:rPr>
              <a:t>Si aujourd'hui cette vision de la justice peut nous sembler sévère et violente, elle permettait à l’époque de maintenir une certaine paix sociale. En effet, avant la mise en place de la loi du Talion, une personne ayant subi un préjudice se vengeait souvent par elle-même. Cette vengeance était souvent pire que le crime d'origine, enclenchant une série de vengeances de plus en plus violentes entre les individus. La loi du Talion permet, dans une certaine mesure, de faire cesser ce cycle de violence tout en permettant à ceux ayant subi un préjudice de sentir que justice a été rendue.</a:t>
            </a:r>
          </a:p>
          <a:p>
            <a:endParaRPr lang="fr-CA" dirty="0">
              <a:cs typeface="Calibri"/>
            </a:endParaRPr>
          </a:p>
          <a:p>
            <a:r>
              <a:rPr lang="fr-CA" b="1" dirty="0">
                <a:cs typeface="Calibri"/>
              </a:rPr>
              <a:t>QUESTIONS SUPPLÉMENTAIRES</a:t>
            </a:r>
            <a:endParaRPr lang="fr-CA" dirty="0">
              <a:cs typeface="Calibri"/>
            </a:endParaRPr>
          </a:p>
          <a:p>
            <a:endParaRPr lang="fr-CA" b="1" dirty="0">
              <a:cs typeface="Calibri"/>
            </a:endParaRPr>
          </a:p>
          <a:p>
            <a:pPr marL="171450" indent="-171450">
              <a:buFont typeface="Wingdings"/>
              <a:buChar char="q"/>
            </a:pPr>
            <a:r>
              <a:rPr lang="fr-CA" dirty="0">
                <a:cs typeface="Calibri"/>
              </a:rPr>
              <a:t>Aujourd'hui au Québec, y a-t-il des punitions prévues par la loi qui impliquent de la violence ou des punitions corporelles?</a:t>
            </a:r>
          </a:p>
          <a:p>
            <a:pPr marL="171450" indent="-171450">
              <a:buFont typeface="Wingdings"/>
              <a:buChar char="q"/>
            </a:pPr>
            <a:r>
              <a:rPr lang="fr-CA" dirty="0">
                <a:cs typeface="Calibri"/>
              </a:rPr>
              <a:t>Adam se fait frapper au visage par un collègue sur l'heure du dîner. Le lendemain, pour se venger, il va voir ce même collègue dans son bureau et le frappe à son tour. Qui sera puni? </a:t>
            </a:r>
          </a:p>
          <a:p>
            <a:pPr marL="0" indent="0">
              <a:buFont typeface="Wingdings"/>
              <a:buNone/>
            </a:pPr>
            <a:endParaRPr lang="fr-CA" dirty="0">
              <a:cs typeface="Calibri"/>
            </a:endParaRPr>
          </a:p>
          <a:p>
            <a:pPr marL="171450" indent="-171450">
              <a:buFont typeface="Wingdings" panose="05000000000000000000" pitchFamily="2" charset="2"/>
              <a:buChar char="q"/>
            </a:pPr>
            <a:r>
              <a:rPr lang="fr-CA" dirty="0">
                <a:cs typeface="Calibri"/>
              </a:rPr>
              <a:t>Réponse : Les deux personnes pourraient être accusées de voies de fait. Les élèves risquent de mentionner la légitime défense. Cependant, celle-ci n'est valable que lorsque la personne craint pour sa vie ou son intégrité physique et qu'elle n'a aucun autre choix que d'utiliser la violence pour échapper à l'attaque. Dans ce cas fictif, la personne revient frapper son agresseur le lendemain. Elle ne se défend pas, elle se venge! Cela n'est pas permis. Une personne peut porter plainte pour voies de fait aux policiers et participer au processus judiciaire qui en découlera.</a:t>
            </a:r>
          </a:p>
          <a:p>
            <a:endParaRPr lang="fr-CA" dirty="0">
              <a:cs typeface="Calibri"/>
            </a:endParaRPr>
          </a:p>
          <a:p>
            <a:r>
              <a:rPr lang="en-US" b="1" dirty="0">
                <a:cs typeface="Calibri"/>
              </a:rPr>
              <a:t>SOURCES</a:t>
            </a:r>
          </a:p>
          <a:p>
            <a:pPr marL="171450" indent="-171450">
              <a:buFont typeface="Arial" panose="020B0604020202020204" pitchFamily="34" charset="0"/>
              <a:buChar char="•"/>
            </a:pPr>
            <a:r>
              <a:rPr lang="en-US" dirty="0"/>
              <a:t>Bulletins et </a:t>
            </a:r>
            <a:r>
              <a:rPr lang="en-US" dirty="0" err="1"/>
              <a:t>Mémoires</a:t>
            </a:r>
            <a:r>
              <a:rPr lang="en-US" dirty="0"/>
              <a:t> de la Société </a:t>
            </a:r>
            <a:r>
              <a:rPr lang="en-US" dirty="0" err="1"/>
              <a:t>d'Anthropologie</a:t>
            </a:r>
            <a:r>
              <a:rPr lang="en-US" dirty="0"/>
              <a:t> de Paris  </a:t>
            </a:r>
            <a:r>
              <a:rPr lang="en-US" dirty="0" err="1"/>
              <a:t>Année</a:t>
            </a:r>
            <a:r>
              <a:rPr lang="en-US" dirty="0"/>
              <a:t> 1910/1 /pp. 500-511</a:t>
            </a:r>
            <a:endParaRPr lang="en-US"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19</a:t>
            </a:fld>
            <a:endParaRPr lang="fr-CA"/>
          </a:p>
        </p:txBody>
      </p:sp>
    </p:spTree>
    <p:extLst>
      <p:ext uri="{BB962C8B-B14F-4D97-AF65-F5344CB8AC3E}">
        <p14:creationId xmlns:p14="http://schemas.microsoft.com/office/powerpoint/2010/main" val="166484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0" dirty="0">
                <a:cs typeface="Calibri"/>
              </a:rPr>
              <a:t>Les élèves effectuent les exercices #1 et #2, feuille de l'élève</a:t>
            </a:r>
            <a:r>
              <a:rPr lang="fr-CA" sz="1200" dirty="0">
                <a:cs typeface="Calibri"/>
              </a:rPr>
              <a:t>.</a:t>
            </a:r>
            <a:endParaRPr lang="fr-CA" sz="1200" noProof="0" dirty="0">
              <a:cs typeface="Calibri"/>
            </a:endParaRPr>
          </a:p>
          <a:p>
            <a:endParaRPr lang="fr-CA" sz="1200" b="1" dirty="0">
              <a:latin typeface="Arial"/>
              <a:ea typeface="Calibri" panose="020F0502020204030204" pitchFamily="34" charset="0"/>
              <a:cs typeface="Arial"/>
            </a:endParaRPr>
          </a:p>
          <a:p>
            <a:r>
              <a:rPr lang="fr-CA" sz="1200" b="1" dirty="0">
                <a:latin typeface="Arial"/>
                <a:cs typeface="Arial"/>
              </a:rPr>
              <a:t>NOTES À L'ENSEIGNANT</a:t>
            </a:r>
            <a:endParaRPr lang="fr-CA" sz="1200" dirty="0">
              <a:latin typeface="Arial"/>
              <a:cs typeface="Arial"/>
            </a:endParaRPr>
          </a:p>
          <a:p>
            <a:endParaRPr lang="fr-CA"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dirty="0">
                <a:latin typeface="Arial"/>
                <a:cs typeface="Arial"/>
              </a:rPr>
              <a:t>L’État est partout et nulle part en même temps. On ne regarde pas une voiture de police,</a:t>
            </a:r>
            <a:r>
              <a:rPr lang="fr-CA" sz="1200" baseline="0" dirty="0">
                <a:latin typeface="Arial"/>
                <a:cs typeface="Arial"/>
              </a:rPr>
              <a:t> </a:t>
            </a:r>
            <a:r>
              <a:rPr lang="fr-CA" sz="1200" dirty="0">
                <a:latin typeface="Arial"/>
                <a:cs typeface="Arial"/>
              </a:rPr>
              <a:t>un député ou même un</a:t>
            </a:r>
            <a:r>
              <a:rPr lang="fr-CA" sz="1200" baseline="0" dirty="0">
                <a:latin typeface="Arial"/>
                <a:cs typeface="Arial"/>
              </a:rPr>
              <a:t> enseignant</a:t>
            </a:r>
            <a:r>
              <a:rPr lang="fr-CA" sz="1200" dirty="0">
                <a:latin typeface="Arial"/>
                <a:cs typeface="Arial"/>
              </a:rPr>
              <a:t> en se disant : « Tiens, voilà l’État! ». Pourtant, au Canada, c’est l’État qui décide des fréquences des chaînes de radio, des étiquettes sur les valeurs nutritives des boîtes de céréales, de l’interdiction de certaines drogues ou encore des actes qui sont criminels. Dans certains pays, l’État peut même condamner quelqu’un à mort… </a:t>
            </a:r>
          </a:p>
          <a:p>
            <a:pPr marL="171450" indent="-171450">
              <a:buFont typeface="Wingdings" panose="05000000000000000000" pitchFamily="2" charset="2"/>
              <a:buChar char="q"/>
            </a:pPr>
            <a:r>
              <a:rPr lang="fr-CA" sz="1200" dirty="0">
                <a:latin typeface="Arial"/>
                <a:cs typeface="Arial"/>
              </a:rPr>
              <a:t>Mais qu’est-ce que l’« État » avec un É majuscule? </a:t>
            </a:r>
            <a:endParaRPr lang="fr-CA"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1200" dirty="0">
                <a:latin typeface="Arial"/>
                <a:cs typeface="Arial"/>
              </a:rPr>
              <a:t>Pourquoi et comment l’État peut-il décider de toutes ces questions?</a:t>
            </a:r>
          </a:p>
          <a:p>
            <a:endParaRPr lang="fr-FR" sz="1200" dirty="0">
              <a:latin typeface="Arial" panose="020B0604020202020204" pitchFamily="34" charset="0"/>
              <a:cs typeface="Arial" panose="020B0604020202020204" pitchFamily="34" charset="0"/>
            </a:endParaRPr>
          </a:p>
          <a:p>
            <a:r>
              <a:rPr lang="fr-FR" sz="1200" b="1" dirty="0">
                <a:latin typeface="Arial"/>
                <a:cs typeface="Arial"/>
              </a:rPr>
              <a:t>SOURCES</a:t>
            </a:r>
          </a:p>
          <a:p>
            <a:pPr marL="171450" indent="-171450">
              <a:buFont typeface="Arial" panose="020B0604020202020204" pitchFamily="34" charset="0"/>
              <a:buChar char="•"/>
            </a:pPr>
            <a:r>
              <a:rPr lang="fr-FR" sz="1200" dirty="0">
                <a:latin typeface="Arial"/>
                <a:cs typeface="Arial"/>
              </a:rPr>
              <a:t>Radio : </a:t>
            </a:r>
            <a:r>
              <a:rPr lang="fr-FR" sz="1200" i="1" dirty="0">
                <a:latin typeface="Arial"/>
                <a:cs typeface="Arial"/>
              </a:rPr>
              <a:t>Loi</a:t>
            </a:r>
            <a:r>
              <a:rPr lang="fr-FR" sz="1200" i="1" baseline="0" dirty="0">
                <a:latin typeface="Arial"/>
                <a:cs typeface="Arial"/>
              </a:rPr>
              <a:t> sur la radiodiffusion, </a:t>
            </a:r>
            <a:r>
              <a:rPr lang="fr-FR" sz="1200" i="0" baseline="0" dirty="0">
                <a:latin typeface="Arial"/>
                <a:cs typeface="Arial"/>
              </a:rPr>
              <a:t>L.R.C. 1991, c 11, art 3 (1) a) et (2).</a:t>
            </a:r>
            <a:r>
              <a:rPr lang="fr-FR" sz="1200" dirty="0">
                <a:latin typeface="Arial"/>
                <a:cs typeface="Arial"/>
              </a:rPr>
              <a:t>  </a:t>
            </a:r>
            <a:endParaRPr lang="fr-FR"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dirty="0">
                <a:latin typeface="Arial"/>
                <a:cs typeface="Arial"/>
              </a:rPr>
              <a:t>Étiquette nutritionnelle : </a:t>
            </a:r>
            <a:r>
              <a:rPr lang="fr-CA" sz="1200" i="1" dirty="0">
                <a:latin typeface="Arial"/>
                <a:cs typeface="Arial"/>
              </a:rPr>
              <a:t>Loi sur les aliments et drogues, </a:t>
            </a:r>
            <a:r>
              <a:rPr lang="fr-CA" sz="1200" i="0" dirty="0">
                <a:latin typeface="Arial"/>
                <a:cs typeface="Arial"/>
              </a:rPr>
              <a:t>L.R.C. (1985), c F-27, art 5 et </a:t>
            </a:r>
            <a:r>
              <a:rPr lang="fr-CA" sz="1200" i="1" dirty="0">
                <a:latin typeface="Arial"/>
                <a:cs typeface="Arial"/>
              </a:rPr>
              <a:t>Règlement sur les aliments et drogues</a:t>
            </a:r>
            <a:r>
              <a:rPr lang="fr-CA" sz="1200" dirty="0">
                <a:latin typeface="Arial"/>
                <a:cs typeface="Arial"/>
              </a:rPr>
              <a:t>, C.R.C c 870, art B.01.401 (1).</a:t>
            </a:r>
          </a:p>
          <a:p>
            <a:pPr marL="171450" indent="-171450">
              <a:buFont typeface="Arial" panose="020B0604020202020204" pitchFamily="34" charset="0"/>
              <a:buChar char="•"/>
            </a:pPr>
            <a:r>
              <a:rPr lang="fr-CA" sz="1200" dirty="0">
                <a:latin typeface="Arial"/>
                <a:cs typeface="Arial"/>
              </a:rPr>
              <a:t>Drogues interdites : </a:t>
            </a:r>
            <a:r>
              <a:rPr lang="fr-CA" sz="1200" i="1" dirty="0">
                <a:latin typeface="Arial"/>
                <a:cs typeface="Arial"/>
              </a:rPr>
              <a:t>Loi réglementant certaines drogues et autres substances, </a:t>
            </a:r>
            <a:r>
              <a:rPr lang="fr-CA" sz="1200" i="0" dirty="0">
                <a:latin typeface="Arial"/>
                <a:cs typeface="Arial"/>
              </a:rPr>
              <a:t>L.C. 1996, c 19, art 4</a:t>
            </a:r>
            <a:r>
              <a:rPr lang="fr-CA" sz="1200" i="0" baseline="0" dirty="0">
                <a:latin typeface="Arial"/>
                <a:cs typeface="Arial"/>
              </a:rPr>
              <a:t>.</a:t>
            </a:r>
            <a:r>
              <a:rPr lang="fr-CA" sz="1200" dirty="0">
                <a:latin typeface="Arial"/>
                <a:cs typeface="Arial"/>
              </a:rPr>
              <a:t> </a:t>
            </a:r>
            <a:endParaRPr lang="fr-CA"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dirty="0">
                <a:latin typeface="Arial"/>
                <a:cs typeface="Arial"/>
              </a:rPr>
              <a:t>Faculté de dire que certains actes sont des crimes (voir LC 1867) : </a:t>
            </a:r>
            <a:r>
              <a:rPr lang="fr-CA" sz="1200" i="1" dirty="0">
                <a:latin typeface="Arial"/>
                <a:cs typeface="Arial"/>
              </a:rPr>
              <a:t>Loi constitutionnelle</a:t>
            </a:r>
            <a:r>
              <a:rPr lang="fr-CA" sz="1200" i="1" baseline="0" dirty="0">
                <a:latin typeface="Arial"/>
                <a:cs typeface="Arial"/>
              </a:rPr>
              <a:t> de 1867 </a:t>
            </a:r>
            <a:r>
              <a:rPr lang="fr-CA" sz="1200" baseline="0" dirty="0">
                <a:latin typeface="Arial"/>
                <a:cs typeface="Arial"/>
              </a:rPr>
              <a:t>(R-U), 30 &amp; 31 </a:t>
            </a:r>
            <a:r>
              <a:rPr lang="fr-CA" sz="1200" baseline="0" dirty="0" err="1">
                <a:latin typeface="Arial"/>
                <a:cs typeface="Arial"/>
              </a:rPr>
              <a:t>Vict</a:t>
            </a:r>
            <a:r>
              <a:rPr lang="fr-CA" sz="1200" baseline="0" dirty="0">
                <a:latin typeface="Arial"/>
                <a:cs typeface="Arial"/>
              </a:rPr>
              <a:t>, c 3,</a:t>
            </a:r>
            <a:r>
              <a:rPr lang="fr-CA" sz="1200" dirty="0">
                <a:latin typeface="Arial"/>
                <a:cs typeface="Arial"/>
              </a:rPr>
              <a:t> art. 91 par. 27.</a:t>
            </a:r>
          </a:p>
          <a:p>
            <a:pPr marL="171450" indent="-171450">
              <a:buFont typeface="Arial" panose="020B0604020202020204" pitchFamily="34" charset="0"/>
              <a:buChar char="•"/>
            </a:pPr>
            <a:r>
              <a:rPr lang="fr-CA" sz="1200" dirty="0">
                <a:latin typeface="Arial"/>
                <a:cs typeface="Arial"/>
              </a:rPr>
              <a:t>Peine de mort dans certains pays : </a:t>
            </a:r>
            <a:endParaRPr lang="fr-CA" sz="12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FR" sz="1200" dirty="0">
                <a:latin typeface="Arial"/>
                <a:cs typeface="Arial"/>
              </a:rPr>
              <a:t>Chine : </a:t>
            </a:r>
            <a:r>
              <a:rPr lang="fr-FR" sz="1200" i="1" dirty="0">
                <a:latin typeface="Arial"/>
                <a:cs typeface="Arial"/>
              </a:rPr>
              <a:t>Criminal Law of the </a:t>
            </a:r>
            <a:r>
              <a:rPr lang="fr-FR" sz="1200" i="1" dirty="0" err="1">
                <a:latin typeface="Arial"/>
                <a:cs typeface="Arial"/>
              </a:rPr>
              <a:t>People’s</a:t>
            </a:r>
            <a:r>
              <a:rPr lang="fr-FR" sz="1200" i="1" dirty="0">
                <a:latin typeface="Arial"/>
                <a:cs typeface="Arial"/>
              </a:rPr>
              <a:t> </a:t>
            </a:r>
            <a:r>
              <a:rPr lang="fr-FR" sz="1200" i="1" dirty="0" err="1">
                <a:latin typeface="Arial"/>
                <a:cs typeface="Arial"/>
              </a:rPr>
              <a:t>Republic</a:t>
            </a:r>
            <a:r>
              <a:rPr lang="fr-FR" sz="1200" i="1" dirty="0">
                <a:latin typeface="Arial"/>
                <a:cs typeface="Arial"/>
              </a:rPr>
              <a:t> of China </a:t>
            </a:r>
            <a:r>
              <a:rPr lang="fr-FR" sz="1200" dirty="0">
                <a:latin typeface="Arial"/>
                <a:cs typeface="Arial"/>
              </a:rPr>
              <a:t>(1997), section 5, art 48 à 51, en ligne :</a:t>
            </a:r>
            <a:r>
              <a:rPr lang="fr-FR" sz="1200" baseline="0" dirty="0">
                <a:latin typeface="Arial"/>
                <a:cs typeface="Arial"/>
              </a:rPr>
              <a:t> </a:t>
            </a:r>
            <a:r>
              <a:rPr lang="fr-FR" sz="1200" dirty="0">
                <a:latin typeface="Arial"/>
                <a:cs typeface="Arial"/>
                <a:hlinkClick r:id="rId3"/>
              </a:rPr>
              <a:t>www.lawinfochina.com/display.aspx?lib=law&amp;id=354&amp;CGid</a:t>
            </a:r>
            <a:r>
              <a:rPr lang="fr-FR" sz="1200" dirty="0">
                <a:latin typeface="Arial"/>
                <a:cs typeface="Arial"/>
              </a:rPr>
              <a:t> (consulté le 2 avril 2020). </a:t>
            </a:r>
            <a:endParaRPr lang="fr-FR" sz="12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FR" sz="1200" dirty="0">
                <a:latin typeface="Arial"/>
                <a:cs typeface="Arial"/>
              </a:rPr>
              <a:t>États-Unis : Dans les États qui l’ont légalisée, la peine de mort est acceptée pour les crimes contre la personne entraînant la mort, </a:t>
            </a:r>
            <a:r>
              <a:rPr lang="fr-FR" sz="1200" i="1" dirty="0">
                <a:latin typeface="Arial"/>
                <a:cs typeface="Arial"/>
              </a:rPr>
              <a:t>Kennedy </a:t>
            </a:r>
            <a:r>
              <a:rPr lang="fr-FR" sz="1200" dirty="0">
                <a:latin typeface="Arial"/>
                <a:cs typeface="Arial"/>
              </a:rPr>
              <a:t>v. </a:t>
            </a:r>
            <a:r>
              <a:rPr lang="fr-FR" sz="1200" i="1" dirty="0" err="1">
                <a:latin typeface="Arial"/>
                <a:cs typeface="Arial"/>
              </a:rPr>
              <a:t>Lousiana</a:t>
            </a:r>
            <a:r>
              <a:rPr lang="fr-FR" sz="1200" i="1" dirty="0">
                <a:latin typeface="Arial"/>
                <a:cs typeface="Arial"/>
              </a:rPr>
              <a:t>,</a:t>
            </a:r>
            <a:r>
              <a:rPr lang="fr-FR" sz="1200" dirty="0">
                <a:latin typeface="Arial"/>
                <a:cs typeface="Arial"/>
              </a:rPr>
              <a:t> 554 U.S. 407.</a:t>
            </a:r>
            <a:endParaRPr lang="fr-CA" sz="1200" dirty="0">
              <a:latin typeface="Arial"/>
              <a:cs typeface="Arial"/>
            </a:endParaRPr>
          </a:p>
          <a:p>
            <a:endParaRPr lang="fr-CA" sz="1200"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3</a:t>
            </a:fld>
            <a:endParaRPr lang="fr-CA"/>
          </a:p>
        </p:txBody>
      </p:sp>
    </p:spTree>
    <p:extLst>
      <p:ext uri="{BB962C8B-B14F-4D97-AF65-F5344CB8AC3E}">
        <p14:creationId xmlns:p14="http://schemas.microsoft.com/office/powerpoint/2010/main" val="2082330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a:t>
            </a:r>
            <a:r>
              <a:rPr lang="fr-CA" b="1" noProof="0" dirty="0"/>
              <a:t>À </a:t>
            </a:r>
            <a:r>
              <a:rPr lang="fr-CA" b="1" dirty="0"/>
              <a:t>L'ENSEIGNANT</a:t>
            </a:r>
            <a:endParaRPr lang="fr-FR" dirty="0"/>
          </a:p>
          <a:p>
            <a:endParaRPr lang="fr-CA" b="1" noProof="0" dirty="0">
              <a:cs typeface="Calibri"/>
            </a:endParaRPr>
          </a:p>
          <a:p>
            <a:pPr marL="171450" indent="-171450">
              <a:buFont typeface="Wingdings" panose="05000000000000000000" pitchFamily="2" charset="2"/>
              <a:buChar char="q"/>
            </a:pPr>
            <a:r>
              <a:rPr lang="fr-CA" noProof="0" dirty="0"/>
              <a:t>Les sociétés mésopotamiennes accordaient beaucoup d'importance aux classes sociales. Ainsi, une minorité de la population fait partie de la noblesse et est considérée comme plus importante ou ayant une plus grande valeur. C'est pourquoi, dans de nombreux articles du code </a:t>
            </a:r>
            <a:r>
              <a:rPr lang="fr-CA" dirty="0"/>
              <a:t>d’Hammourabi, les crimes commis envers des membres de la noblesse sont très souvent punis de façon plus sévère que ceux commis envers les paysans ordinaires.</a:t>
            </a:r>
            <a:endParaRPr lang="fr-CA" noProof="0" dirty="0"/>
          </a:p>
          <a:p>
            <a:pPr marL="171450" indent="-171450">
              <a:buFont typeface="Wingdings" panose="05000000000000000000" pitchFamily="2" charset="2"/>
              <a:buChar char="q"/>
            </a:pPr>
            <a:r>
              <a:rPr lang="fr-CA" noProof="0" dirty="0"/>
              <a:t>Le sicle était la monnaie utilisée à </a:t>
            </a:r>
            <a:r>
              <a:rPr lang="fr-CA" dirty="0"/>
              <a:t>Babylone</a:t>
            </a:r>
            <a:r>
              <a:rPr lang="fr-CA" noProof="0" dirty="0"/>
              <a:t> à l'époque du roi Hammourabi. Il est trop complexe de calculer à quelle somme 10 sicles d'argent équivaudraient en dollars canadiens actuels.</a:t>
            </a:r>
            <a:endParaRPr lang="fr-CA" noProof="0" dirty="0">
              <a:cs typeface="Calibri"/>
            </a:endParaRPr>
          </a:p>
          <a:p>
            <a:pPr marL="171450" indent="-171450">
              <a:buFont typeface="Wingdings" panose="05000000000000000000" pitchFamily="2" charset="2"/>
              <a:buChar char="q"/>
            </a:pPr>
            <a:r>
              <a:rPr lang="fr-CA" noProof="0" dirty="0">
                <a:cs typeface="Calibri"/>
              </a:rPr>
              <a:t>Les Mésopotamiens avaient poussé le principe de la loi du Talion jusqu'à y inclure des personnes qui n'ont commis aucun méfait. Ainsi, la fille de l'agresseur dans le premier article sera tuée, bien qu’elle n’ait commis aucun crime. L’objectif de la justice de l’époque était de satisfaire les victimes, pour ne pas que celles-ci se vengent elles-mêmes, plutôt que de punir les coupables. </a:t>
            </a:r>
          </a:p>
          <a:p>
            <a:endParaRPr lang="fr-CA" noProof="0" dirty="0"/>
          </a:p>
          <a:p>
            <a:endParaRPr lang="fr-CA" noProof="0" dirty="0"/>
          </a:p>
          <a:p>
            <a:r>
              <a:rPr lang="fr-CA" b="1" noProof="0" dirty="0">
                <a:cs typeface="Calibri"/>
              </a:rPr>
              <a:t>SOURCES</a:t>
            </a:r>
            <a:endParaRPr lang="fr-CA" b="1" noProof="0" dirty="0"/>
          </a:p>
          <a:p>
            <a:pPr marL="171450" indent="-171450">
              <a:buFont typeface="Arial" panose="020B0604020202020204" pitchFamily="34" charset="0"/>
              <a:buChar char="•"/>
            </a:pPr>
            <a:r>
              <a:rPr lang="fr-CA" noProof="0" dirty="0">
                <a:hlinkClick r:id="rId3"/>
              </a:rPr>
              <a:t>Bulletins et Mémoires de la Société d'Anthropologie de Paris</a:t>
            </a:r>
            <a:r>
              <a:rPr lang="fr-CA" noProof="0" dirty="0"/>
              <a:t>  Année 1910/</a:t>
            </a:r>
            <a:r>
              <a:rPr lang="fr-CA" noProof="0" dirty="0">
                <a:hlinkClick r:id="rId4"/>
              </a:rPr>
              <a:t>1</a:t>
            </a:r>
            <a:r>
              <a:rPr lang="fr-CA" noProof="0" dirty="0"/>
              <a:t> /pp. 500-511</a:t>
            </a:r>
            <a:endParaRPr lang="fr-CA" noProof="0" dirty="0">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20</a:t>
            </a:fld>
            <a:endParaRPr lang="fr-CA"/>
          </a:p>
        </p:txBody>
      </p:sp>
    </p:spTree>
    <p:extLst>
      <p:ext uri="{BB962C8B-B14F-4D97-AF65-F5344CB8AC3E}">
        <p14:creationId xmlns:p14="http://schemas.microsoft.com/office/powerpoint/2010/main" val="2826860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dirty="0">
                <a:solidFill>
                  <a:schemeClr val="tx1"/>
                </a:solidFill>
                <a:latin typeface="+mn-lt"/>
              </a:rPr>
              <a:t>Lorsqu'une réponse revient souvent ou vous parait particulièrement pertinente, inscrivez-la dans le rectangle gris.</a:t>
            </a:r>
            <a:endParaRPr lang="fr-CA" sz="1100" dirty="0">
              <a:solidFill>
                <a:schemeClr val="tx1"/>
              </a:solidFill>
              <a:latin typeface="+mn-lt"/>
              <a:cs typeface="Calibri"/>
            </a:endParaRPr>
          </a:p>
          <a:p>
            <a:endParaRPr lang="fr-CA" sz="1100" b="1" dirty="0">
              <a:solidFill>
                <a:schemeClr val="tx1"/>
              </a:solidFill>
              <a:latin typeface="+mn-lt"/>
              <a:cs typeface="Calibri"/>
            </a:endParaRPr>
          </a:p>
          <a:p>
            <a:r>
              <a:rPr lang="fr-CA" sz="1100" b="1" noProof="0" dirty="0">
                <a:solidFill>
                  <a:schemeClr val="tx1"/>
                </a:solidFill>
                <a:latin typeface="+mn-lt"/>
                <a:cs typeface="Calibri"/>
              </a:rPr>
              <a:t>QUESTIONS À POSER POUR ANIMER LE DÉBAT :</a:t>
            </a:r>
            <a:endParaRPr lang="fr-CA" sz="1100" dirty="0">
              <a:solidFill>
                <a:schemeClr val="tx1"/>
              </a:solidFill>
              <a:latin typeface="+mn-lt"/>
            </a:endParaRPr>
          </a:p>
          <a:p>
            <a:endParaRPr lang="fr-CA" sz="1100" dirty="0">
              <a:solidFill>
                <a:schemeClr val="tx1"/>
              </a:solidFill>
              <a:highlight>
                <a:srgbClr val="FFFF00"/>
              </a:highlight>
              <a:latin typeface="+mn-lt"/>
              <a:cs typeface="Calibri"/>
            </a:endParaRPr>
          </a:p>
          <a:p>
            <a:pPr marL="171450" indent="-171450">
              <a:buFont typeface="Wingdings" panose="05000000000000000000" pitchFamily="2" charset="2"/>
              <a:buChar char="q"/>
            </a:pPr>
            <a:r>
              <a:rPr lang="fr-CA" sz="1100" noProof="0" dirty="0">
                <a:solidFill>
                  <a:schemeClr val="tx1"/>
                </a:solidFill>
                <a:latin typeface="+mn-lt"/>
                <a:cs typeface="Calibri"/>
              </a:rPr>
              <a:t>Aujourd’hui, y a-t-il des groupes sociaux qui sont avantagés par rapport à d'autres?</a:t>
            </a:r>
          </a:p>
          <a:p>
            <a:pPr marL="171450" indent="-171450">
              <a:buFont typeface="Wingdings" panose="05000000000000000000" pitchFamily="2" charset="2"/>
              <a:buChar char="q"/>
            </a:pPr>
            <a:r>
              <a:rPr lang="fr-CA" sz="1100" noProof="0" dirty="0">
                <a:solidFill>
                  <a:schemeClr val="tx1"/>
                </a:solidFill>
                <a:latin typeface="+mn-lt"/>
                <a:cs typeface="Calibri"/>
              </a:rPr>
              <a:t>Est-ce que </a:t>
            </a:r>
            <a:r>
              <a:rPr lang="en-CA" sz="1100" noProof="0" dirty="0">
                <a:solidFill>
                  <a:schemeClr val="tx1"/>
                </a:solidFill>
                <a:latin typeface="+mn-lt"/>
                <a:cs typeface="Calibri"/>
              </a:rPr>
              <a:t>la </a:t>
            </a:r>
            <a:r>
              <a:rPr lang="fr-CA" sz="1100" noProof="0" dirty="0">
                <a:solidFill>
                  <a:schemeClr val="tx1"/>
                </a:solidFill>
                <a:latin typeface="+mn-lt"/>
                <a:cs typeface="Calibri"/>
              </a:rPr>
              <a:t>peine</a:t>
            </a:r>
            <a:r>
              <a:rPr lang="en-CA" sz="1100" noProof="0" dirty="0">
                <a:solidFill>
                  <a:schemeClr val="tx1"/>
                </a:solidFill>
                <a:latin typeface="+mn-lt"/>
                <a:cs typeface="Calibri"/>
              </a:rPr>
              <a:t> de mort </a:t>
            </a:r>
            <a:r>
              <a:rPr lang="fr-CA" sz="1100" noProof="0" dirty="0">
                <a:solidFill>
                  <a:schemeClr val="tx1"/>
                </a:solidFill>
                <a:latin typeface="+mn-lt"/>
                <a:cs typeface="Calibri"/>
              </a:rPr>
              <a:t>est</a:t>
            </a:r>
            <a:r>
              <a:rPr lang="en-CA" sz="1100" noProof="0" dirty="0">
                <a:solidFill>
                  <a:schemeClr val="tx1"/>
                </a:solidFill>
                <a:latin typeface="+mn-lt"/>
                <a:cs typeface="Calibri"/>
              </a:rPr>
              <a:t> </a:t>
            </a:r>
            <a:r>
              <a:rPr lang="fr-CA" sz="1100" noProof="0" dirty="0">
                <a:solidFill>
                  <a:schemeClr val="tx1"/>
                </a:solidFill>
                <a:latin typeface="+mn-lt"/>
                <a:cs typeface="Calibri"/>
              </a:rPr>
              <a:t>encore appliquée au Canada?</a:t>
            </a:r>
            <a:r>
              <a:rPr lang="fr-CA" sz="1100" dirty="0">
                <a:solidFill>
                  <a:schemeClr val="tx1"/>
                </a:solidFill>
                <a:latin typeface="+mn-lt"/>
                <a:cs typeface="Calibri"/>
              </a:rPr>
              <a:t> </a:t>
            </a:r>
          </a:p>
          <a:p>
            <a:pPr marL="628650" lvl="1" indent="-171450">
              <a:buFont typeface="Wingdings" panose="05000000000000000000" pitchFamily="2" charset="2"/>
              <a:buChar char="§"/>
            </a:pPr>
            <a:r>
              <a:rPr lang="fr-CA" sz="1100" dirty="0">
                <a:solidFill>
                  <a:schemeClr val="tx1"/>
                </a:solidFill>
                <a:latin typeface="+mn-lt"/>
                <a:cs typeface="Calibri"/>
              </a:rPr>
              <a:t>Réponse : Non, elle est abolie en 1976.</a:t>
            </a:r>
            <a:endParaRPr lang="fr-CA" sz="1100" noProof="0" dirty="0">
              <a:solidFill>
                <a:schemeClr val="tx1"/>
              </a:solidFill>
              <a:latin typeface="+mn-lt"/>
              <a:cs typeface="Calibri"/>
            </a:endParaRPr>
          </a:p>
          <a:p>
            <a:pPr marL="171450" indent="-171450">
              <a:buFont typeface="Wingdings" panose="05000000000000000000" pitchFamily="2" charset="2"/>
              <a:buChar char="q"/>
            </a:pPr>
            <a:r>
              <a:rPr lang="fr-CA" sz="1100" dirty="0">
                <a:solidFill>
                  <a:schemeClr val="tx1"/>
                </a:solidFill>
                <a:latin typeface="+mn-lt"/>
                <a:cs typeface="Calibri"/>
              </a:rPr>
              <a:t>Est-ce le cas dans tous les pays du monde?</a:t>
            </a:r>
          </a:p>
          <a:p>
            <a:pPr marL="628650" lvl="1" indent="-171450">
              <a:buFont typeface="Wingdings" panose="05000000000000000000" pitchFamily="2" charset="2"/>
              <a:buChar char="§"/>
            </a:pPr>
            <a:r>
              <a:rPr lang="fr-CA" sz="1100" noProof="0" dirty="0">
                <a:solidFill>
                  <a:schemeClr val="tx1"/>
                </a:solidFill>
                <a:latin typeface="+mn-lt"/>
              </a:rPr>
              <a:t>Réponse</a:t>
            </a:r>
            <a:r>
              <a:rPr lang="fr-CA" sz="1100" dirty="0">
                <a:solidFill>
                  <a:schemeClr val="tx1"/>
                </a:solidFill>
                <a:latin typeface="+mn-lt"/>
              </a:rPr>
              <a:t> </a:t>
            </a:r>
            <a:r>
              <a:rPr lang="fr-CA" sz="1100" noProof="0" dirty="0">
                <a:solidFill>
                  <a:schemeClr val="tx1"/>
                </a:solidFill>
                <a:latin typeface="+mn-lt"/>
              </a:rPr>
              <a:t>: La peine de mort est encore en vigueur dans certains pays. Par exemple, elle est encore en vigueur en Chine et dans certains états des États-Unis.</a:t>
            </a:r>
          </a:p>
          <a:p>
            <a:pPr marL="171450" indent="-171450">
              <a:buFont typeface="Wingdings" panose="05000000000000000000" pitchFamily="2" charset="2"/>
              <a:buChar char="q"/>
            </a:pPr>
            <a:r>
              <a:rPr lang="fr-CA" sz="1100" noProof="0" dirty="0">
                <a:solidFill>
                  <a:schemeClr val="tx1"/>
                </a:solidFill>
                <a:latin typeface="+mn-lt"/>
              </a:rPr>
              <a:t>Lequel des articles de loi présentés vous frappe comme étant le plus injuste?</a:t>
            </a:r>
          </a:p>
          <a:p>
            <a:endParaRPr lang="fr-CA" sz="1100" b="0" noProof="0" dirty="0">
              <a:solidFill>
                <a:schemeClr val="tx1"/>
              </a:solidFill>
              <a:latin typeface="+mn-lt"/>
              <a:cs typeface="Calibri"/>
            </a:endParaRPr>
          </a:p>
          <a:p>
            <a:r>
              <a:rPr lang="fr-CA" sz="1100" b="1" noProof="0" dirty="0">
                <a:solidFill>
                  <a:schemeClr val="tx1"/>
                </a:solidFill>
                <a:latin typeface="+mn-lt"/>
                <a:cs typeface="Calibri"/>
              </a:rPr>
              <a:t>SOURCES</a:t>
            </a:r>
          </a:p>
          <a:p>
            <a:pPr marL="171450" indent="-171450">
              <a:buFont typeface="Arial" panose="020B0604020202020204" pitchFamily="34" charset="0"/>
              <a:buChar char="•"/>
            </a:pPr>
            <a:r>
              <a:rPr lang="fr-FR" sz="1100" i="1" dirty="0">
                <a:solidFill>
                  <a:schemeClr val="tx1"/>
                </a:solidFill>
                <a:latin typeface="+mn-lt"/>
              </a:rPr>
              <a:t>L’Encyclopédie canadienne</a:t>
            </a:r>
            <a:r>
              <a:rPr lang="fr-FR" sz="1100" dirty="0">
                <a:solidFill>
                  <a:schemeClr val="tx1"/>
                </a:solidFill>
                <a:latin typeface="+mn-lt"/>
              </a:rPr>
              <a:t>, « Peine capitale » par Paul GENDREAU et Wayne RENKE. (</a:t>
            </a:r>
            <a:r>
              <a:rPr lang="en-CA" sz="1100" dirty="0">
                <a:solidFill>
                  <a:schemeClr val="tx1"/>
                </a:solidFill>
                <a:latin typeface="+mn-lt"/>
                <a:hlinkClick r:id="rId3">
                  <a:extLst>
                    <a:ext uri="{A12FA001-AC4F-418D-AE19-62706E023703}">
                      <ahyp:hlinkClr xmlns:ahyp="http://schemas.microsoft.com/office/drawing/2018/hyperlinkcolor" val="tx"/>
                    </a:ext>
                  </a:extLst>
                </a:hlinkClick>
              </a:rPr>
              <a:t>https://www.thecanadianencyclopedia.ca/fr/article/peine-capitale</a:t>
            </a:r>
            <a:r>
              <a:rPr lang="en-CA" sz="1100" dirty="0">
                <a:solidFill>
                  <a:schemeClr val="tx1"/>
                </a:solidFill>
                <a:latin typeface="+mn-lt"/>
              </a:rPr>
              <a:t>)</a:t>
            </a:r>
            <a:endParaRPr lang="en-CA" sz="1100" dirty="0">
              <a:solidFill>
                <a:schemeClr val="tx1"/>
              </a:solidFill>
              <a:latin typeface="+mn-lt"/>
              <a:cs typeface="Calibri"/>
            </a:endParaRPr>
          </a:p>
          <a:p>
            <a:pPr marL="171450" indent="-171450">
              <a:buFont typeface="Arial" panose="020B0604020202020204" pitchFamily="34" charset="0"/>
              <a:buChar char="•"/>
            </a:pPr>
            <a:r>
              <a:rPr lang="fr-FR" sz="1100" i="1" dirty="0">
                <a:solidFill>
                  <a:schemeClr val="tx1"/>
                </a:solidFill>
                <a:latin typeface="+mn-lt"/>
              </a:rPr>
              <a:t>Loi annuelle du Canada 1974-1976</a:t>
            </a:r>
            <a:r>
              <a:rPr lang="fr-FR" sz="1100" dirty="0">
                <a:solidFill>
                  <a:schemeClr val="tx1"/>
                </a:solidFill>
                <a:latin typeface="+mn-lt"/>
              </a:rPr>
              <a:t>, </a:t>
            </a:r>
            <a:r>
              <a:rPr lang="fr-FR" sz="1100" dirty="0" err="1">
                <a:solidFill>
                  <a:schemeClr val="tx1"/>
                </a:solidFill>
                <a:latin typeface="+mn-lt"/>
              </a:rPr>
              <a:t>chap</a:t>
            </a:r>
            <a:r>
              <a:rPr lang="fr-FR" sz="1100" dirty="0">
                <a:solidFill>
                  <a:schemeClr val="tx1"/>
                </a:solidFill>
                <a:latin typeface="+mn-lt"/>
              </a:rPr>
              <a:t> 13, art. 13.</a:t>
            </a:r>
            <a:endParaRPr lang="fr-CA" sz="1100" noProof="0" dirty="0">
              <a:solidFill>
                <a:schemeClr val="tx1"/>
              </a:solidFill>
              <a:latin typeface="+mn-lt"/>
            </a:endParaRPr>
          </a:p>
          <a:p>
            <a:pPr marL="171450" indent="-171450">
              <a:buFont typeface="Arial" panose="020B0604020202020204" pitchFamily="34" charset="0"/>
              <a:buChar char="•"/>
            </a:pPr>
            <a:r>
              <a:rPr lang="fr-FR" sz="1100" i="1" dirty="0">
                <a:solidFill>
                  <a:schemeClr val="tx1"/>
                </a:solidFill>
                <a:latin typeface="+mn-lt"/>
                <a:cs typeface="Arial"/>
              </a:rPr>
              <a:t>Criminal Law of the </a:t>
            </a:r>
            <a:r>
              <a:rPr lang="fr-FR" sz="1100" i="1" dirty="0" err="1">
                <a:solidFill>
                  <a:schemeClr val="tx1"/>
                </a:solidFill>
                <a:latin typeface="+mn-lt"/>
                <a:cs typeface="Arial"/>
              </a:rPr>
              <a:t>People’s</a:t>
            </a:r>
            <a:r>
              <a:rPr lang="fr-FR" sz="1100" i="1" dirty="0">
                <a:solidFill>
                  <a:schemeClr val="tx1"/>
                </a:solidFill>
                <a:latin typeface="+mn-lt"/>
                <a:cs typeface="Arial"/>
              </a:rPr>
              <a:t> </a:t>
            </a:r>
            <a:r>
              <a:rPr lang="fr-FR" sz="1100" i="1" dirty="0" err="1">
                <a:solidFill>
                  <a:schemeClr val="tx1"/>
                </a:solidFill>
                <a:latin typeface="+mn-lt"/>
                <a:cs typeface="Arial"/>
              </a:rPr>
              <a:t>Republic</a:t>
            </a:r>
            <a:r>
              <a:rPr lang="fr-FR" sz="1100" i="1" dirty="0">
                <a:solidFill>
                  <a:schemeClr val="tx1"/>
                </a:solidFill>
                <a:latin typeface="+mn-lt"/>
                <a:cs typeface="Arial"/>
              </a:rPr>
              <a:t> of China </a:t>
            </a:r>
            <a:r>
              <a:rPr lang="fr-FR" sz="1100" dirty="0">
                <a:solidFill>
                  <a:schemeClr val="tx1"/>
                </a:solidFill>
                <a:latin typeface="+mn-lt"/>
                <a:cs typeface="Arial"/>
              </a:rPr>
              <a:t>(1997), section 5, art 48 à 51, en ligne :</a:t>
            </a:r>
            <a:r>
              <a:rPr lang="fr-FR" sz="1100" baseline="0" dirty="0">
                <a:solidFill>
                  <a:schemeClr val="tx1"/>
                </a:solidFill>
                <a:latin typeface="+mn-lt"/>
                <a:cs typeface="Arial"/>
              </a:rPr>
              <a:t> </a:t>
            </a:r>
            <a:r>
              <a:rPr lang="fr-FR" sz="1100" dirty="0">
                <a:solidFill>
                  <a:schemeClr val="tx1"/>
                </a:solidFill>
                <a:latin typeface="+mn-lt"/>
                <a:cs typeface="Arial"/>
                <a:hlinkClick r:id="rId4">
                  <a:extLst>
                    <a:ext uri="{A12FA001-AC4F-418D-AE19-62706E023703}">
                      <ahyp:hlinkClr xmlns:ahyp="http://schemas.microsoft.com/office/drawing/2018/hyperlinkcolor" val="tx"/>
                    </a:ext>
                  </a:extLst>
                </a:hlinkClick>
              </a:rPr>
              <a:t>www.lawinfochina.com/display.aspx?lib=law&amp;id=354&amp;CGid</a:t>
            </a:r>
            <a:r>
              <a:rPr lang="fr-FR" sz="1100" dirty="0">
                <a:solidFill>
                  <a:schemeClr val="tx1"/>
                </a:solidFill>
                <a:latin typeface="+mn-lt"/>
                <a:cs typeface="Arial"/>
              </a:rPr>
              <a:t> (consulté le 2 avril 2020). </a:t>
            </a:r>
            <a:endParaRPr lang="fr-FR" sz="110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fr-FR" sz="1100" i="1" dirty="0">
                <a:solidFill>
                  <a:schemeClr val="tx1"/>
                </a:solidFill>
                <a:latin typeface="+mn-lt"/>
                <a:cs typeface="Arial"/>
              </a:rPr>
              <a:t>Kennedy </a:t>
            </a:r>
            <a:r>
              <a:rPr lang="fr-FR" sz="1100" dirty="0">
                <a:solidFill>
                  <a:schemeClr val="tx1"/>
                </a:solidFill>
                <a:latin typeface="+mn-lt"/>
                <a:cs typeface="Arial"/>
              </a:rPr>
              <a:t>v. </a:t>
            </a:r>
            <a:r>
              <a:rPr lang="fr-FR" sz="1100" i="1" dirty="0" err="1">
                <a:solidFill>
                  <a:schemeClr val="tx1"/>
                </a:solidFill>
                <a:latin typeface="+mn-lt"/>
                <a:cs typeface="Arial"/>
              </a:rPr>
              <a:t>Lousiana</a:t>
            </a:r>
            <a:r>
              <a:rPr lang="fr-FR" sz="1100" i="1" dirty="0">
                <a:solidFill>
                  <a:schemeClr val="tx1"/>
                </a:solidFill>
                <a:latin typeface="+mn-lt"/>
                <a:cs typeface="Arial"/>
              </a:rPr>
              <a:t>,</a:t>
            </a:r>
            <a:r>
              <a:rPr lang="fr-FR" sz="1100" dirty="0">
                <a:solidFill>
                  <a:schemeClr val="tx1"/>
                </a:solidFill>
                <a:latin typeface="+mn-lt"/>
                <a:cs typeface="Arial"/>
              </a:rPr>
              <a:t> 554 U.S. 407.</a:t>
            </a:r>
            <a:endParaRPr lang="fr-CA" sz="1100" dirty="0">
              <a:solidFill>
                <a:schemeClr val="tx1"/>
              </a:solidFill>
              <a:latin typeface="+mn-lt"/>
              <a:cs typeface="Arial"/>
            </a:endParaRPr>
          </a:p>
          <a:p>
            <a:endParaRPr lang="fr-CA" sz="1100" b="0" noProof="0" dirty="0">
              <a:solidFill>
                <a:schemeClr val="tx1"/>
              </a:solidFill>
              <a:latin typeface="+mn-lt"/>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21</a:t>
            </a:fld>
            <a:endParaRPr lang="fr-CA"/>
          </a:p>
        </p:txBody>
      </p:sp>
    </p:spTree>
    <p:extLst>
      <p:ext uri="{BB962C8B-B14F-4D97-AF65-F5344CB8AC3E}">
        <p14:creationId xmlns:p14="http://schemas.microsoft.com/office/powerpoint/2010/main" val="1155452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noProof="0" dirty="0"/>
              <a:t>INFORMATIONS À TRANSMETTRE AUX ÉLÈVES</a:t>
            </a:r>
            <a:endParaRPr lang="en-US" noProof="0" dirty="0"/>
          </a:p>
          <a:p>
            <a:endParaRPr lang="fr-CA" noProof="0" dirty="0"/>
          </a:p>
          <a:p>
            <a:pPr marL="285750" indent="-285750">
              <a:buFont typeface="Wingdings,Sans-Serif"/>
              <a:buChar char="q"/>
            </a:pPr>
            <a:r>
              <a:rPr lang="fr-CA" dirty="0"/>
              <a:t>Le droit actuel est </a:t>
            </a:r>
            <a:r>
              <a:rPr lang="fr-CA" noProof="0" dirty="0"/>
              <a:t>beaucoup </a:t>
            </a:r>
            <a:r>
              <a:rPr lang="fr-CA" dirty="0"/>
              <a:t>plus complexe que celui des Mésopotamiens.</a:t>
            </a:r>
            <a:r>
              <a:rPr lang="fr-CA" b="1" i="1" dirty="0"/>
              <a:t> </a:t>
            </a:r>
            <a:r>
              <a:rPr lang="fr-CA" dirty="0"/>
              <a:t>Il est divisé en plusieurs domaines de droit</a:t>
            </a:r>
            <a:r>
              <a:rPr lang="fr-CA" noProof="0" dirty="0"/>
              <a:t>. </a:t>
            </a:r>
            <a:r>
              <a:rPr lang="fr-CA" dirty="0"/>
              <a:t>Ex : droit criminel</a:t>
            </a:r>
            <a:r>
              <a:rPr lang="fr-CA" noProof="0" dirty="0"/>
              <a:t>, </a:t>
            </a:r>
            <a:r>
              <a:rPr lang="fr-CA" dirty="0"/>
              <a:t>droit </a:t>
            </a:r>
            <a:r>
              <a:rPr lang="fr-CA" noProof="0" dirty="0"/>
              <a:t>de la </a:t>
            </a:r>
            <a:r>
              <a:rPr lang="fr-CA" dirty="0"/>
              <a:t>famille, droit des affaires, </a:t>
            </a:r>
            <a:r>
              <a:rPr lang="fr-CA" dirty="0" err="1"/>
              <a:t>etc</a:t>
            </a:r>
            <a:r>
              <a:rPr lang="fr-CA" noProof="0" dirty="0"/>
              <a:t>.</a:t>
            </a:r>
            <a:r>
              <a:rPr lang="fr-CA" dirty="0"/>
              <a:t> Au Québec</a:t>
            </a:r>
            <a:r>
              <a:rPr lang="fr-CA" noProof="0" dirty="0"/>
              <a:t>, </a:t>
            </a:r>
            <a:r>
              <a:rPr lang="fr-CA" dirty="0"/>
              <a:t>on retrouve des milliers d’articles de loi.</a:t>
            </a:r>
            <a:r>
              <a:rPr lang="fr-CA" i="1" dirty="0"/>
              <a:t> </a:t>
            </a:r>
            <a:r>
              <a:rPr lang="fr-CA" dirty="0"/>
              <a:t>Certains </a:t>
            </a:r>
            <a:r>
              <a:rPr lang="fr-CA" noProof="0" dirty="0"/>
              <a:t>de </a:t>
            </a:r>
            <a:r>
              <a:rPr lang="fr-CA" dirty="0"/>
              <a:t>ces </a:t>
            </a:r>
            <a:r>
              <a:rPr lang="fr-CA" noProof="0" dirty="0"/>
              <a:t>articles </a:t>
            </a:r>
            <a:r>
              <a:rPr lang="fr-CA" dirty="0"/>
              <a:t>ont un impact au quotidien (ceux du Code civil ou bien </a:t>
            </a:r>
            <a:r>
              <a:rPr lang="fr-CA" noProof="0" dirty="0"/>
              <a:t>du </a:t>
            </a:r>
            <a:r>
              <a:rPr lang="fr-CA" dirty="0"/>
              <a:t>Code de la sécurité routière), alors que d'autres ne visent que des situations particulières (par exemple, les articles de la </a:t>
            </a:r>
            <a:r>
              <a:rPr lang="fr-CA" i="1" dirty="0"/>
              <a:t>Loi sur arpenteurs-géomètres </a:t>
            </a:r>
            <a:r>
              <a:rPr lang="fr-CA" dirty="0"/>
              <a:t>ou de la </a:t>
            </a:r>
            <a:r>
              <a:rPr lang="fr-CA" i="1" dirty="0"/>
              <a:t>Loi sur les archives</a:t>
            </a:r>
            <a:r>
              <a:rPr lang="fr-CA" dirty="0"/>
              <a:t>). </a:t>
            </a:r>
            <a:endParaRPr lang="fr-CA" noProof="0" dirty="0"/>
          </a:p>
          <a:p>
            <a:pPr marL="285750" indent="-285750">
              <a:buFont typeface="Wingdings,Sans-Serif"/>
              <a:buChar char="q"/>
            </a:pPr>
            <a:r>
              <a:rPr lang="fr-CA" b="1" dirty="0"/>
              <a:t>Nul n'est censé ignorer </a:t>
            </a:r>
            <a:r>
              <a:rPr lang="fr-CA" b="1" noProof="0" dirty="0"/>
              <a:t>la </a:t>
            </a:r>
            <a:r>
              <a:rPr lang="fr-CA" b="1" dirty="0"/>
              <a:t>loi! </a:t>
            </a:r>
            <a:r>
              <a:rPr lang="fr-CA" dirty="0"/>
              <a:t>Certaines interdictions sont déjà bien connues. Ex. : ne pas tuer, frapper, voler, </a:t>
            </a:r>
            <a:r>
              <a:rPr lang="fr-CA" dirty="0" err="1"/>
              <a:t>etc</a:t>
            </a:r>
            <a:r>
              <a:rPr lang="fr-CA" noProof="0" dirty="0"/>
              <a:t>. </a:t>
            </a:r>
            <a:r>
              <a:rPr lang="fr-CA" dirty="0"/>
              <a:t>Mais même pour les autres interdictions, un citoyen mis devant le fait accompli ne peut pas plaider l'ignorance. Par exemple, «</a:t>
            </a:r>
            <a:r>
              <a:rPr lang="fr-FR" dirty="0"/>
              <a:t>Je ne savais pas que je n'avais pas le droit </a:t>
            </a:r>
            <a:r>
              <a:rPr lang="fr-FR" noProof="0" dirty="0"/>
              <a:t>de </a:t>
            </a:r>
            <a:r>
              <a:rPr lang="fr-FR" dirty="0"/>
              <a:t>porter mes écouteurs </a:t>
            </a:r>
            <a:r>
              <a:rPr lang="fr-FR" noProof="0" dirty="0"/>
              <a:t>à </a:t>
            </a:r>
            <a:r>
              <a:rPr lang="fr-FR" dirty="0"/>
              <a:t>vélo </a:t>
            </a:r>
            <a:r>
              <a:rPr lang="fr-CA" dirty="0"/>
              <a:t>» ne vous sauvera pas de l'amende que le policier vous remettra</a:t>
            </a:r>
            <a:r>
              <a:rPr lang="fr-CA" noProof="0" dirty="0"/>
              <a:t>.</a:t>
            </a:r>
            <a:r>
              <a:rPr lang="fr-CA" dirty="0"/>
              <a:t> </a:t>
            </a:r>
            <a:endParaRPr lang="fr-CA" noProof="0" dirty="0"/>
          </a:p>
          <a:p>
            <a:pPr marL="285750" indent="-285750">
              <a:buFont typeface="Wingdings,Sans-Serif"/>
              <a:buChar char="q"/>
            </a:pPr>
            <a:r>
              <a:rPr lang="fr-CA" b="1" dirty="0"/>
              <a:t>Mais où peut-on trouver les lois?</a:t>
            </a:r>
            <a:r>
              <a:rPr lang="fr-CA" dirty="0"/>
              <a:t> </a:t>
            </a:r>
            <a:endParaRPr lang="en-US" dirty="0"/>
          </a:p>
          <a:p>
            <a:pPr marL="742950" lvl="1" indent="-285750">
              <a:buFont typeface="Wingdings,Sans-Serif"/>
              <a:buChar char="§"/>
            </a:pPr>
            <a:r>
              <a:rPr lang="fr-CA" dirty="0"/>
              <a:t>Toutes les lois et tous les règlements sont disponibles dans les codes </a:t>
            </a:r>
            <a:r>
              <a:rPr lang="fr-CA" noProof="0" dirty="0"/>
              <a:t>de </a:t>
            </a:r>
            <a:r>
              <a:rPr lang="fr-CA" dirty="0"/>
              <a:t>lois et en ligne (pour les lois et règlements québécois: </a:t>
            </a:r>
            <a:r>
              <a:rPr lang="fr-CA" dirty="0">
                <a:hlinkClick r:id="rId3"/>
              </a:rPr>
              <a:t>http://legisquebec.gouv.qc.ca/</a:t>
            </a:r>
            <a:r>
              <a:rPr lang="fr-CA" dirty="0"/>
              <a:t>)</a:t>
            </a:r>
            <a:endParaRPr lang="en-US" dirty="0"/>
          </a:p>
          <a:p>
            <a:pPr marL="742950" lvl="1" indent="-285750">
              <a:buFont typeface="Wingdings,Sans-Serif"/>
              <a:buChar char="§"/>
            </a:pPr>
            <a:r>
              <a:rPr lang="fr-CA" dirty="0"/>
              <a:t>Éducaloi est aussi une bonne ressource si on a des questions!</a:t>
            </a:r>
            <a:endParaRPr lang="en-US" dirty="0"/>
          </a:p>
          <a:p>
            <a:endParaRPr lang="fr-CA" dirty="0"/>
          </a:p>
          <a:p>
            <a:pPr marL="285750" indent="-285750">
              <a:buFont typeface="Wingdings,Sans-Serif"/>
              <a:buChar char="q"/>
            </a:pPr>
            <a:r>
              <a:rPr lang="fr-CA" b="1" dirty="0"/>
              <a:t>Conséquences pour ceux qui ne respectent pas </a:t>
            </a:r>
            <a:r>
              <a:rPr lang="fr-CA" b="1" noProof="0" dirty="0"/>
              <a:t>la loi.</a:t>
            </a:r>
            <a:r>
              <a:rPr lang="fr-CA" b="1" dirty="0"/>
              <a:t> </a:t>
            </a:r>
            <a:r>
              <a:rPr lang="fr-CA" dirty="0"/>
              <a:t>Les élèves nommeront sûrement les amendes et l’emprisonnement. Vous pouvez alors mentionner que d’autres peines sont aussi prévues (travaux communautaires, remboursement, détention à domicile</a:t>
            </a:r>
            <a:r>
              <a:rPr lang="fr-CA" noProof="0" dirty="0"/>
              <a:t>, </a:t>
            </a:r>
            <a:r>
              <a:rPr lang="fr-CA" dirty="0"/>
              <a:t>etc.)</a:t>
            </a:r>
            <a:endParaRPr lang="en-US" dirty="0"/>
          </a:p>
          <a:p>
            <a:endParaRPr lang="fr-CA" dirty="0"/>
          </a:p>
          <a:p>
            <a:r>
              <a:rPr lang="fr-CA" b="1" dirty="0"/>
              <a:t>QUESTIONS SUPPLÉMENTAIRES</a:t>
            </a:r>
            <a:endParaRPr lang="fr-CA" dirty="0"/>
          </a:p>
          <a:p>
            <a:pPr marL="285750" indent="-285750">
              <a:buFont typeface="Wingdings,Sans-Serif"/>
              <a:buChar char="q"/>
            </a:pPr>
            <a:r>
              <a:rPr lang="fr-CA" dirty="0"/>
              <a:t>Les conséquences sont-elles les mêmes pour un adolescent qui commet un crime?</a:t>
            </a:r>
            <a:endParaRPr lang="en-US" dirty="0"/>
          </a:p>
          <a:p>
            <a:pPr marL="742950" lvl="1" indent="-285750">
              <a:buFont typeface="Wingdings,Sans-Serif"/>
              <a:buChar char="§"/>
            </a:pPr>
            <a:r>
              <a:rPr lang="fr-CA" dirty="0"/>
              <a:t>Réponse: Les adolescents qui commettent des actes criminels sont soumis à </a:t>
            </a:r>
            <a:r>
              <a:rPr lang="fr-CA" noProof="0" dirty="0"/>
              <a:t>la</a:t>
            </a:r>
            <a:r>
              <a:rPr lang="fr-CA" dirty="0"/>
              <a:t> </a:t>
            </a:r>
            <a:r>
              <a:rPr lang="fr-CA" i="1" dirty="0"/>
              <a:t>Loi sur</a:t>
            </a:r>
            <a:r>
              <a:rPr lang="fr-CA" i="1" noProof="0" dirty="0"/>
              <a:t> le </a:t>
            </a:r>
            <a:r>
              <a:rPr lang="fr-CA" i="1" dirty="0"/>
              <a:t>système </a:t>
            </a:r>
            <a:r>
              <a:rPr lang="fr-CA" i="1" noProof="0" dirty="0"/>
              <a:t>de justice </a:t>
            </a:r>
            <a:r>
              <a:rPr lang="fr-CA" i="1" dirty="0"/>
              <a:t>pénal </a:t>
            </a:r>
            <a:r>
              <a:rPr lang="fr-CA" i="1" noProof="0" dirty="0"/>
              <a:t>pour </a:t>
            </a:r>
            <a:r>
              <a:rPr lang="fr-CA" i="1" dirty="0"/>
              <a:t>adolescents. </a:t>
            </a:r>
            <a:r>
              <a:rPr lang="fr-CA" dirty="0"/>
              <a:t>Ils </a:t>
            </a:r>
            <a:r>
              <a:rPr lang="fr-CA" noProof="0" dirty="0"/>
              <a:t>ne </a:t>
            </a:r>
            <a:r>
              <a:rPr lang="fr-CA" dirty="0"/>
              <a:t>sont </a:t>
            </a:r>
            <a:r>
              <a:rPr lang="fr-CA" noProof="0" dirty="0"/>
              <a:t>pas </a:t>
            </a:r>
            <a:r>
              <a:rPr lang="fr-CA" dirty="0"/>
              <a:t>sujets aux mêmes peines </a:t>
            </a:r>
            <a:r>
              <a:rPr lang="fr-CA" noProof="0" dirty="0"/>
              <a:t>que les </a:t>
            </a:r>
            <a:r>
              <a:rPr lang="fr-CA" dirty="0"/>
              <a:t>adultes. Pour en savoir plus, consultez notre </a:t>
            </a:r>
            <a:r>
              <a:rPr lang="fr-CA" dirty="0">
                <a:hlinkClick r:id="rId4"/>
              </a:rPr>
              <a:t>dossier sur le sujet</a:t>
            </a:r>
            <a:r>
              <a:rPr lang="fr-CA" noProof="0" dirty="0"/>
              <a:t>.</a:t>
            </a:r>
            <a:endParaRPr lang="en-US" noProof="0" dirty="0"/>
          </a:p>
          <a:p>
            <a:pPr marL="742950" lvl="1" indent="-285750">
              <a:buFont typeface="Wingdings,Sans-Serif"/>
              <a:buChar char="§"/>
            </a:pPr>
            <a:endParaRPr lang="fr-CA" noProof="0" dirty="0"/>
          </a:p>
          <a:p>
            <a:pPr marL="285750" indent="-285750">
              <a:buFont typeface="Wingdings,Sans-Serif"/>
              <a:buChar char="q"/>
            </a:pPr>
            <a:r>
              <a:rPr lang="fr-CA" dirty="0"/>
              <a:t>Les conséquences sont-elles les mêmes pour une personne qui enfreint la même loi à plusieurs reprises?</a:t>
            </a:r>
            <a:endParaRPr lang="en-US" dirty="0"/>
          </a:p>
          <a:p>
            <a:pPr marL="742950" lvl="1" indent="-285750">
              <a:buFont typeface="Wingdings,Sans-Serif"/>
              <a:buChar char="§"/>
            </a:pPr>
            <a:r>
              <a:rPr lang="fr-CA" dirty="0"/>
              <a:t>Réponse: Au Canada, si une personne est reconnue coupable à plus d’une reprise d’un même crime, sa deuxième peine risque d’être plus sévère que la première.</a:t>
            </a:r>
            <a:endParaRPr lang="en-US" dirty="0"/>
          </a:p>
          <a:p>
            <a:endParaRPr lang="fr-CA" noProof="0" dirty="0"/>
          </a:p>
          <a:p>
            <a:r>
              <a:rPr lang="fr-CA" b="1" noProof="0" dirty="0"/>
              <a:t>SOURCES</a:t>
            </a:r>
            <a:endParaRPr lang="fr-CA" noProof="0" dirty="0"/>
          </a:p>
          <a:p>
            <a:pPr marL="171450" indent="-171450">
              <a:buFont typeface="Arial" panose="020B0604020202020204" pitchFamily="34" charset="0"/>
              <a:buChar char="•"/>
            </a:pPr>
            <a:r>
              <a:rPr lang="fr-CA" i="1" dirty="0"/>
              <a:t>Code criminel, </a:t>
            </a:r>
            <a:r>
              <a:rPr lang="fr-CA" dirty="0"/>
              <a:t>LRC, (1985) </a:t>
            </a:r>
            <a:r>
              <a:rPr lang="fr-CA" dirty="0" err="1"/>
              <a:t>ch</a:t>
            </a:r>
            <a:r>
              <a:rPr lang="fr-CA" dirty="0"/>
              <a:t> C-46, art. 19</a:t>
            </a:r>
            <a:endParaRPr lang="en-US" dirty="0"/>
          </a:p>
          <a:p>
            <a:pPr marL="171450" indent="-171450">
              <a:buFont typeface="Arial" panose="020B0604020202020204" pitchFamily="34" charset="0"/>
              <a:buChar char="•"/>
            </a:pPr>
            <a:r>
              <a:rPr lang="fr-FR" i="1" dirty="0"/>
              <a:t>Code </a:t>
            </a:r>
            <a:r>
              <a:rPr lang="fr-FR" i="1" noProof="0" dirty="0"/>
              <a:t>de la </a:t>
            </a:r>
            <a:r>
              <a:rPr lang="fr-FR" i="1" dirty="0"/>
              <a:t>sécurité routière, </a:t>
            </a:r>
            <a:r>
              <a:rPr lang="fr-FR" dirty="0"/>
              <a:t>RLRQ c C-24.2, art</a:t>
            </a:r>
            <a:r>
              <a:rPr lang="fr-FR" noProof="0" dirty="0"/>
              <a:t>. </a:t>
            </a:r>
            <a:r>
              <a:rPr lang="fr-FR" dirty="0"/>
              <a:t>443.2 al.1.</a:t>
            </a:r>
            <a:endParaRPr lang="en-US" dirty="0"/>
          </a:p>
          <a:p>
            <a:endParaRPr lang="fr-CA" noProof="0" dirty="0"/>
          </a:p>
          <a:p>
            <a:endParaRPr lang="fr-CA" b="1"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22</a:t>
            </a:fld>
            <a:endParaRPr lang="fr-CA"/>
          </a:p>
        </p:txBody>
      </p:sp>
    </p:spTree>
    <p:extLst>
      <p:ext uri="{BB962C8B-B14F-4D97-AF65-F5344CB8AC3E}">
        <p14:creationId xmlns:p14="http://schemas.microsoft.com/office/powerpoint/2010/main" val="933135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INFORMATIONS </a:t>
            </a:r>
            <a:r>
              <a:rPr lang="fr-CA" b="1" noProof="0" dirty="0"/>
              <a:t>À TRANSMETTRE AUX ÉLÈVES</a:t>
            </a:r>
            <a:endParaRPr lang="en-US" noProof="0" dirty="0"/>
          </a:p>
          <a:p>
            <a:endParaRPr lang="fr-CA" noProof="0" dirty="0"/>
          </a:p>
          <a:p>
            <a:pPr marL="171450" indent="-171450">
              <a:buFont typeface="Wingdings,Sans-Serif"/>
              <a:buChar char="q"/>
            </a:pPr>
            <a:r>
              <a:rPr lang="fr-CA" b="1" dirty="0"/>
              <a:t>Présomption d’innocence</a:t>
            </a:r>
            <a:endParaRPr lang="en-US" dirty="0"/>
          </a:p>
          <a:p>
            <a:pPr marL="742950" lvl="1" indent="-285750">
              <a:buFont typeface="Wingdings,Sans-Serif"/>
              <a:buChar char="§"/>
            </a:pPr>
            <a:r>
              <a:rPr lang="fr-CA" dirty="0"/>
              <a:t>Au Canada, une personne accusée d’avoir commis un crime est présumée innocente tant qu’elle n’a pas été déclarée coupable par un juge ou par un jury.</a:t>
            </a:r>
            <a:endParaRPr lang="en-US" dirty="0"/>
          </a:p>
          <a:p>
            <a:pPr marL="742950" lvl="1" indent="-285750">
              <a:buFont typeface="Wingdings,Sans-Serif"/>
              <a:buChar char="§"/>
            </a:pPr>
            <a:r>
              <a:rPr lang="fr-CA" dirty="0"/>
              <a:t>La personne accusée n’a pas à prouver qu’elle est innocente</a:t>
            </a:r>
            <a:r>
              <a:rPr lang="fr-CA" noProof="0" dirty="0"/>
              <a:t>. </a:t>
            </a:r>
            <a:r>
              <a:rPr lang="fr-CA" dirty="0"/>
              <a:t>C’est l’État (représenté par le procureur aux poursuites criminelles et pénales) qui doit faire </a:t>
            </a:r>
            <a:r>
              <a:rPr lang="fr-CA" noProof="0" dirty="0"/>
              <a:t>la </a:t>
            </a:r>
            <a:r>
              <a:rPr lang="fr-CA" dirty="0"/>
              <a:t>preuve hors de tout doute raisonnable que l'accusé est coupable.</a:t>
            </a:r>
            <a:endParaRPr lang="en-US" dirty="0"/>
          </a:p>
          <a:p>
            <a:pPr marL="742950" lvl="1" indent="-285750">
              <a:buFont typeface="Wingdings,Sans-Serif"/>
              <a:buChar char="§"/>
            </a:pPr>
            <a:r>
              <a:rPr lang="fr-CA" dirty="0"/>
              <a:t>À la fin du procès, si la preuve présentée par le procureur n'est pas suffisante ou si le juge ou le jury a encore un doute raisonnable sur la culpabilité de la personne accusée, la personne doit être déclarée non coupable (on dit alors qu’elle est acquittée).</a:t>
            </a:r>
            <a:endParaRPr lang="fr-CA" noProof="0" dirty="0"/>
          </a:p>
          <a:p>
            <a:endParaRPr lang="fr-CA" noProof="0" dirty="0"/>
          </a:p>
          <a:p>
            <a:pPr marL="171450" indent="-171450">
              <a:buFont typeface="Wingdings,Sans-Serif"/>
              <a:buChar char="q"/>
            </a:pPr>
            <a:r>
              <a:rPr lang="fr-CA" b="1" dirty="0"/>
              <a:t>Égalité devant la loi</a:t>
            </a:r>
            <a:endParaRPr lang="en-US" dirty="0"/>
          </a:p>
          <a:p>
            <a:pPr marL="171450" indent="-171450">
              <a:buFont typeface="Wingdings,Sans-Serif"/>
              <a:buChar char="§"/>
            </a:pPr>
            <a:r>
              <a:rPr lang="fr-CA" dirty="0"/>
              <a:t>Principe selon lequel </a:t>
            </a:r>
            <a:r>
              <a:rPr lang="fr-CA" noProof="0" dirty="0"/>
              <a:t>la </a:t>
            </a:r>
            <a:r>
              <a:rPr lang="fr-CA" dirty="0"/>
              <a:t>loi s’applique à tous, de façon égale et peu importe le titre ou le statut social</a:t>
            </a:r>
            <a:r>
              <a:rPr lang="fr-CA" noProof="0" dirty="0"/>
              <a:t>.</a:t>
            </a:r>
            <a:r>
              <a:rPr lang="fr-CA" dirty="0"/>
              <a:t> </a:t>
            </a:r>
            <a:endParaRPr lang="en-US" noProof="0" dirty="0"/>
          </a:p>
          <a:p>
            <a:pPr marL="171450" indent="-171450">
              <a:buFont typeface="Wingdings,Sans-Serif"/>
              <a:buChar char="§"/>
            </a:pPr>
            <a:r>
              <a:rPr lang="fr-CA" dirty="0"/>
              <a:t>La loi ne fait exception de personne et s’applique également à tous, tous ont droit à la même protection et au même bénéfice de </a:t>
            </a:r>
            <a:r>
              <a:rPr lang="fr-CA" noProof="0" dirty="0"/>
              <a:t>la loi, </a:t>
            </a:r>
            <a:r>
              <a:rPr lang="fr-CA" dirty="0"/>
              <a:t>indépendamment de toute discrimination.</a:t>
            </a:r>
          </a:p>
          <a:p>
            <a:endParaRPr lang="fr-CA" dirty="0"/>
          </a:p>
          <a:p>
            <a:r>
              <a:rPr lang="fr-CA" b="1" dirty="0"/>
              <a:t>QUESTIONS SUPPLÉMENTAIRES</a:t>
            </a:r>
            <a:endParaRPr lang="en-US" dirty="0"/>
          </a:p>
          <a:p>
            <a:endParaRPr lang="fr-CA" dirty="0"/>
          </a:p>
          <a:p>
            <a:pPr marL="171450" indent="-171450">
              <a:buFont typeface="Wingdings,Sans-Serif"/>
              <a:buChar char="q"/>
            </a:pPr>
            <a:r>
              <a:rPr lang="fr-CA" dirty="0"/>
              <a:t>Chez les Mésopotamiens, s’il était impossible </a:t>
            </a:r>
            <a:r>
              <a:rPr lang="fr-CA" noProof="0" dirty="0"/>
              <a:t>de </a:t>
            </a:r>
            <a:r>
              <a:rPr lang="fr-CA" dirty="0"/>
              <a:t>prouver la culpabilité ou l’innocence d’un accusé, l’ordalie était appliquée. Aujourd'hui, que se passe-t-il si les preuves et les témoignages </a:t>
            </a:r>
            <a:r>
              <a:rPr lang="fr-CA" noProof="0" dirty="0"/>
              <a:t>ne </a:t>
            </a:r>
            <a:r>
              <a:rPr lang="fr-CA" dirty="0"/>
              <a:t>sont </a:t>
            </a:r>
            <a:r>
              <a:rPr lang="fr-CA" noProof="0" dirty="0"/>
              <a:t>pas </a:t>
            </a:r>
            <a:r>
              <a:rPr lang="fr-CA" dirty="0"/>
              <a:t>suffisants pour arriver à une décision claire lors d'un procès? </a:t>
            </a:r>
            <a:endParaRPr lang="en-US" dirty="0"/>
          </a:p>
          <a:p>
            <a:endParaRPr lang="fr-CA" dirty="0"/>
          </a:p>
          <a:p>
            <a:pPr marL="171450" indent="-171450">
              <a:buFont typeface="Wingdings,Sans-Serif"/>
              <a:buChar char="q"/>
            </a:pPr>
            <a:r>
              <a:rPr lang="fr-CA" dirty="0"/>
              <a:t>Réponse : c’est la présomption d’innocence qui s’applique! </a:t>
            </a:r>
            <a:endParaRPr lang="en-US" dirty="0"/>
          </a:p>
          <a:p>
            <a:endParaRPr lang="fr-CA" dirty="0"/>
          </a:p>
          <a:p>
            <a:endParaRPr lang="fr-CA" noProof="0" dirty="0"/>
          </a:p>
          <a:p>
            <a:r>
              <a:rPr lang="fr-CA" b="1" noProof="0" dirty="0"/>
              <a:t>SOURCES</a:t>
            </a:r>
            <a:endParaRPr lang="en-US" noProof="0" dirty="0"/>
          </a:p>
          <a:p>
            <a:pPr marL="171450" indent="-171450">
              <a:buFont typeface="Arial" panose="020B0604020202020204" pitchFamily="34" charset="0"/>
              <a:buChar char="•"/>
            </a:pPr>
            <a:r>
              <a:rPr lang="fr-CA" i="1" dirty="0"/>
              <a:t>Loi constitutionnelle de 1982</a:t>
            </a:r>
            <a:r>
              <a:rPr lang="fr-CA" dirty="0"/>
              <a:t>, Annexe B </a:t>
            </a:r>
            <a:r>
              <a:rPr lang="fr-CA" noProof="0" dirty="0"/>
              <a:t>de la </a:t>
            </a:r>
            <a:r>
              <a:rPr lang="fr-CA" dirty="0"/>
              <a:t>Loi de 1982 sur le Canada (R-U), 1982, c 11, art</a:t>
            </a:r>
            <a:r>
              <a:rPr lang="fr-CA" noProof="0" dirty="0"/>
              <a:t>. </a:t>
            </a:r>
            <a:r>
              <a:rPr lang="fr-CA" dirty="0"/>
              <a:t>11d) et 15(1)</a:t>
            </a:r>
            <a:endParaRPr lang="en-US" dirty="0"/>
          </a:p>
          <a:p>
            <a:pPr marL="171450" indent="-171450">
              <a:buFont typeface="Arial" panose="020B0604020202020204" pitchFamily="34" charset="0"/>
              <a:buChar char="•"/>
            </a:pPr>
            <a:r>
              <a:rPr lang="fr-CA" i="1" dirty="0" err="1"/>
              <a:t>Roncarelli</a:t>
            </a:r>
            <a:r>
              <a:rPr lang="fr-CA" i="1" dirty="0"/>
              <a:t> c. Duplessis</a:t>
            </a:r>
            <a:r>
              <a:rPr lang="fr-CA" dirty="0"/>
              <a:t>, [1959] SCR 121</a:t>
            </a:r>
          </a:p>
          <a:p>
            <a:endParaRPr lang="fr-CA" noProof="0"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23</a:t>
            </a:fld>
            <a:endParaRPr lang="fr-CA"/>
          </a:p>
        </p:txBody>
      </p:sp>
    </p:spTree>
    <p:extLst>
      <p:ext uri="{BB962C8B-B14F-4D97-AF65-F5344CB8AC3E}">
        <p14:creationId xmlns:p14="http://schemas.microsoft.com/office/powerpoint/2010/main" val="17472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noProof="0" dirty="0">
                <a:latin typeface="Arial" panose="020B0604020202020204" pitchFamily="34" charset="0"/>
                <a:cs typeface="Arial" panose="020B0604020202020204" pitchFamily="34" charset="0"/>
              </a:rPr>
              <a:t>NOTES POUR L’ENSEIGNANT</a:t>
            </a:r>
          </a:p>
          <a:p>
            <a:r>
              <a:rPr lang="fr-CA" sz="1200" noProof="0" dirty="0">
                <a:latin typeface="Arial" panose="020B0604020202020204" pitchFamily="34" charset="0"/>
                <a:cs typeface="Arial" panose="020B0604020202020204" pitchFamily="34" charset="0"/>
              </a:rPr>
              <a:t>Deux possibilités s'offrent à l’enseignant en ce qui a trait aux débats.</a:t>
            </a:r>
          </a:p>
          <a:p>
            <a:endParaRPr lang="fr-CA" sz="1200" noProof="0" dirty="0">
              <a:latin typeface="Arial" panose="020B0604020202020204" pitchFamily="34" charset="0"/>
              <a:cs typeface="Arial" panose="020B0604020202020204" pitchFamily="34" charset="0"/>
            </a:endParaRPr>
          </a:p>
          <a:p>
            <a:r>
              <a:rPr lang="fr-CA" sz="1200" b="1" u="sng" noProof="0" dirty="0">
                <a:latin typeface="Arial" panose="020B0604020202020204" pitchFamily="34" charset="0"/>
                <a:cs typeface="Arial" panose="020B0604020202020204" pitchFamily="34" charset="0"/>
              </a:rPr>
              <a:t>1. </a:t>
            </a:r>
            <a:r>
              <a:rPr lang="fr-CA" sz="1200" noProof="0" dirty="0">
                <a:latin typeface="Arial" panose="020B0604020202020204" pitchFamily="34" charset="0"/>
                <a:cs typeface="Arial" panose="020B0604020202020204" pitchFamily="34" charset="0"/>
              </a:rPr>
              <a:t>Les élèves font l'exercice #5 de la feuille d'exercices</a:t>
            </a:r>
            <a:r>
              <a:rPr lang="fr-CA" sz="1200" dirty="0">
                <a:latin typeface="Arial" panose="020B0604020202020204" pitchFamily="34" charset="0"/>
                <a:cs typeface="Arial" panose="020B0604020202020204" pitchFamily="34" charset="0"/>
              </a:rPr>
              <a:t>, puis</a:t>
            </a:r>
            <a:r>
              <a:rPr lang="fr-CA" sz="1200" noProof="0" dirty="0">
                <a:latin typeface="Arial" panose="020B0604020202020204" pitchFamily="34" charset="0"/>
                <a:cs typeface="Arial" panose="020B0604020202020204" pitchFamily="34" charset="0"/>
              </a:rPr>
              <a:t> il y a un retour en grand groupe. L'enseignant demande qui est pour et qui est contre (à mains levées). Il demande ensuite aux élèves désirant s'exprimer de justifier leur opinion. Pourquoi l'élève pense-t-il ainsi?</a:t>
            </a:r>
          </a:p>
          <a:p>
            <a:endParaRPr lang="fr-CA" sz="1200" noProof="0" dirty="0">
              <a:latin typeface="Arial" panose="020B0604020202020204" pitchFamily="34" charset="0"/>
              <a:cs typeface="Arial" panose="020B0604020202020204" pitchFamily="34" charset="0"/>
            </a:endParaRPr>
          </a:p>
          <a:p>
            <a:r>
              <a:rPr lang="fr-CA" sz="1200" b="1" u="sng" noProof="0" dirty="0">
                <a:latin typeface="Arial" panose="020B0604020202020204" pitchFamily="34" charset="0"/>
                <a:cs typeface="Arial" panose="020B0604020202020204" pitchFamily="34" charset="0"/>
              </a:rPr>
              <a:t>2. </a:t>
            </a:r>
            <a:r>
              <a:rPr lang="fr-CA" sz="1200" noProof="0" dirty="0">
                <a:latin typeface="Arial" panose="020B0604020202020204" pitchFamily="34" charset="0"/>
                <a:cs typeface="Arial" panose="020B0604020202020204" pitchFamily="34" charset="0"/>
              </a:rPr>
              <a:t> L'enseignant demande qui est pour et qui est contre (à mains levées). Il demande ensuite aux élèves désirant s'exprimer de justifier leur opinion. Pourquoi l'élève pense-t-il ainsi? Les élèves inscrivent ensuite leur opinion personnelle au #5 de la feuille d'exercices.</a:t>
            </a:r>
          </a:p>
          <a:p>
            <a:endParaRPr lang="fr-CA" sz="1200" noProof="0" dirty="0">
              <a:latin typeface="Arial" panose="020B0604020202020204" pitchFamily="34" charset="0"/>
              <a:cs typeface="Arial" panose="020B0604020202020204" pitchFamily="34" charset="0"/>
            </a:endParaRPr>
          </a:p>
          <a:p>
            <a:r>
              <a:rPr lang="fr-CA" sz="1200" noProof="0" dirty="0">
                <a:latin typeface="Arial" panose="020B0604020202020204" pitchFamily="34" charset="0"/>
                <a:cs typeface="Arial" panose="020B0604020202020204" pitchFamily="34" charset="0"/>
              </a:rPr>
              <a:t>Chacune des trois diapositives de débats contient de nombreuses notes pour guider l'enseignant.</a:t>
            </a:r>
          </a:p>
          <a:p>
            <a:endParaRPr lang="en-US"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24</a:t>
            </a:fld>
            <a:endParaRPr lang="fr-CA"/>
          </a:p>
        </p:txBody>
      </p:sp>
    </p:spTree>
    <p:extLst>
      <p:ext uri="{BB962C8B-B14F-4D97-AF65-F5344CB8AC3E}">
        <p14:creationId xmlns:p14="http://schemas.microsoft.com/office/powerpoint/2010/main" val="2517692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latin typeface="+mn-lt"/>
                <a:cs typeface="Arial" panose="020B0604020202020204" pitchFamily="34" charset="0"/>
              </a:rPr>
              <a:t>INFORMATIONS À TRANSMETTRE (SI LE DÉBAT N'AVANCE PAS)</a:t>
            </a:r>
          </a:p>
          <a:p>
            <a:endParaRPr lang="fr-CA" sz="1200" b="1"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200" b="1" dirty="0">
                <a:latin typeface="+mn-lt"/>
                <a:cs typeface="Arial" panose="020B0604020202020204" pitchFamily="34" charset="0"/>
              </a:rPr>
              <a:t>ARGUMENTS POUR : </a:t>
            </a:r>
          </a:p>
          <a:p>
            <a:pPr marL="171450" indent="-171450">
              <a:buFont typeface="Arial" panose="020B0604020202020204" pitchFamily="34" charset="0"/>
              <a:buChar char="•"/>
            </a:pPr>
            <a:r>
              <a:rPr lang="fr-CA" sz="1200" dirty="0">
                <a:latin typeface="+mn-lt"/>
                <a:cs typeface="Arial" panose="020B0604020202020204" pitchFamily="34" charset="0"/>
              </a:rPr>
              <a:t>Cela éviterait que des personnes plus âgées prennent des décisions qui affecteront les plus jeunes. </a:t>
            </a:r>
          </a:p>
          <a:p>
            <a:pPr marL="171450" indent="-171450">
              <a:buFont typeface="Arial" panose="020B0604020202020204" pitchFamily="34" charset="0"/>
              <a:buChar char="•"/>
            </a:pPr>
            <a:r>
              <a:rPr lang="fr-CA" sz="1200" dirty="0">
                <a:latin typeface="+mn-lt"/>
                <a:cs typeface="Arial" panose="020B0604020202020204" pitchFamily="34" charset="0"/>
              </a:rPr>
              <a:t>Parfois, certaines personnes très âgées peuvent perdre de leurs facultés mentales.</a:t>
            </a:r>
          </a:p>
          <a:p>
            <a:pPr marL="171450" indent="-171450">
              <a:buFont typeface="Wingdings" panose="05000000000000000000" pitchFamily="2" charset="2"/>
              <a:buChar char="q"/>
            </a:pPr>
            <a:endParaRPr lang="fr-CA" sz="1200" dirty="0">
              <a:latin typeface="+mn-lt"/>
              <a:cs typeface="Arial" panose="020B0604020202020204" pitchFamily="34" charset="0"/>
            </a:endParaRPr>
          </a:p>
          <a:p>
            <a:pPr marL="171450" indent="-171450">
              <a:buFont typeface="Wingdings" panose="05000000000000000000" pitchFamily="2" charset="2"/>
              <a:buChar char="q"/>
            </a:pPr>
            <a:r>
              <a:rPr lang="fr-FR" sz="1200" b="1" dirty="0">
                <a:latin typeface="+mn-lt"/>
                <a:cs typeface="Arial" panose="020B0604020202020204" pitchFamily="34" charset="0"/>
              </a:rPr>
              <a:t>ARGUMENTS CONTRE : </a:t>
            </a:r>
          </a:p>
          <a:p>
            <a:pPr marL="171450" indent="-171450">
              <a:buFont typeface="Arial" panose="020B0604020202020204" pitchFamily="34" charset="0"/>
              <a:buChar char="•"/>
            </a:pPr>
            <a:r>
              <a:rPr lang="fr-CA" sz="1200" dirty="0">
                <a:latin typeface="+mn-lt"/>
                <a:cs typeface="Arial" panose="020B0604020202020204" pitchFamily="34" charset="0"/>
              </a:rPr>
              <a:t>On se priverait de la sagesse des aînés, qui ont eu toute la vie pour acquérir de l’expérience. </a:t>
            </a:r>
          </a:p>
          <a:p>
            <a:pPr marL="171450" indent="-171450">
              <a:buFont typeface="Arial" panose="020B0604020202020204" pitchFamily="34" charset="0"/>
              <a:buChar char="•"/>
            </a:pPr>
            <a:r>
              <a:rPr lang="fr-CA" sz="1200" dirty="0">
                <a:latin typeface="+mn-lt"/>
                <a:cs typeface="Arial" panose="020B0604020202020204" pitchFamily="34" charset="0"/>
              </a:rPr>
              <a:t>Ce n’est pas parce qu’ils leur restent moins de temps à vivre que les aînés prendront des décisions contraires à l’intérêt des plus jeunes.</a:t>
            </a:r>
          </a:p>
          <a:p>
            <a:pPr marL="171450" indent="-171450">
              <a:buFont typeface="Arial" panose="020B0604020202020204" pitchFamily="34" charset="0"/>
              <a:buChar char="•"/>
            </a:pPr>
            <a:r>
              <a:rPr lang="fr-CA" sz="1200" dirty="0">
                <a:latin typeface="+mn-lt"/>
                <a:cs typeface="Arial" panose="020B0604020202020204" pitchFamily="34" charset="0"/>
              </a:rPr>
              <a:t>Retirer le droit de vote aux personnes âgées </a:t>
            </a:r>
            <a:r>
              <a:rPr lang="fr-CA" sz="1200" baseline="0" dirty="0">
                <a:latin typeface="+mn-lt"/>
                <a:cs typeface="Arial" panose="020B0604020202020204" pitchFamily="34" charset="0"/>
              </a:rPr>
              <a:t>serait de la discrimination</a:t>
            </a:r>
            <a:endParaRPr lang="fr-CA" sz="1200" dirty="0">
              <a:latin typeface="+mn-lt"/>
              <a:cs typeface="Arial" panose="020B0604020202020204" pitchFamily="34" charset="0"/>
            </a:endParaRPr>
          </a:p>
          <a:p>
            <a:endParaRPr lang="fr-CA" sz="1200" dirty="0">
              <a:latin typeface="+mn-lt"/>
              <a:cs typeface="Arial" panose="020B0604020202020204" pitchFamily="34" charset="0"/>
            </a:endParaRPr>
          </a:p>
          <a:p>
            <a:pPr marL="171450" indent="-171450">
              <a:buFont typeface="Wingdings" panose="05000000000000000000" pitchFamily="2" charset="2"/>
              <a:buChar char="q"/>
            </a:pPr>
            <a:r>
              <a:rPr lang="fr-CA" sz="1200" baseline="0" dirty="0">
                <a:latin typeface="+mn-lt"/>
                <a:cs typeface="Arial" panose="020B0604020202020204" pitchFamily="34" charset="0"/>
              </a:rPr>
              <a:t>La discrimination, c’est…</a:t>
            </a:r>
          </a:p>
          <a:p>
            <a:pPr marL="185420"/>
            <a:r>
              <a:rPr lang="fr-CA" sz="1200" dirty="0">
                <a:latin typeface="+mn-lt"/>
                <a:cs typeface="Arial" panose="020B0604020202020204" pitchFamily="34" charset="0"/>
              </a:rPr>
              <a:t>Le fait de ne pas respecter le </a:t>
            </a:r>
            <a:r>
              <a:rPr lang="fr-CA" sz="1200" b="1" dirty="0">
                <a:latin typeface="+mn-lt"/>
                <a:cs typeface="Arial" panose="020B0604020202020204" pitchFamily="34" charset="0"/>
              </a:rPr>
              <a:t>droit à l’égalité </a:t>
            </a:r>
            <a:r>
              <a:rPr lang="fr-CA" sz="1200" dirty="0">
                <a:latin typeface="+mn-lt"/>
                <a:cs typeface="Arial" panose="020B0604020202020204" pitchFamily="34" charset="0"/>
              </a:rPr>
              <a:t>d’une personne : </a:t>
            </a:r>
          </a:p>
          <a:p>
            <a:pPr marL="800100" lvl="1" indent="-342900">
              <a:buSzPct val="75000"/>
              <a:buFont typeface="Wingdings" panose="05000000000000000000" pitchFamily="2" charset="2"/>
              <a:buChar char="ü"/>
            </a:pPr>
            <a:r>
              <a:rPr lang="fr-CA" sz="1200" dirty="0">
                <a:latin typeface="+mn-lt"/>
                <a:cs typeface="Arial" panose="020B0604020202020204" pitchFamily="34" charset="0"/>
              </a:rPr>
              <a:t>en empêchant cette personne de bénéficier des mêmes droits ou d’un accès aux mêmes services que les autres;</a:t>
            </a:r>
          </a:p>
          <a:p>
            <a:pPr marL="800100" lvl="1" indent="-342900">
              <a:buSzPct val="75000"/>
              <a:buFont typeface="Wingdings" panose="05000000000000000000" pitchFamily="2" charset="2"/>
              <a:buChar char="ü"/>
            </a:pPr>
            <a:r>
              <a:rPr lang="fr-CA" sz="1200" dirty="0">
                <a:latin typeface="+mn-lt"/>
                <a:cs typeface="Arial" panose="020B0604020202020204" pitchFamily="34" charset="0"/>
              </a:rPr>
              <a:t>sur la base d’une caractéristique personnelle reconnue par les chartes comme un motif interdit de discrimination :</a:t>
            </a:r>
          </a:p>
          <a:p>
            <a:pPr marL="1257300" lvl="2" indent="-342900">
              <a:buSzPct val="75000"/>
              <a:buFont typeface="Arial" panose="020B0604020202020204" pitchFamily="34" charset="0"/>
              <a:buChar char="•"/>
            </a:pPr>
            <a:r>
              <a:rPr lang="fr-CA" sz="1200" dirty="0">
                <a:latin typeface="+mn-lt"/>
                <a:cs typeface="Arial" panose="020B0604020202020204" pitchFamily="34" charset="0"/>
              </a:rPr>
              <a:t>religion</a:t>
            </a:r>
          </a:p>
          <a:p>
            <a:pPr marL="1257300" lvl="2" indent="-342900">
              <a:buSzPct val="75000"/>
              <a:buFont typeface="Arial" panose="020B0604020202020204" pitchFamily="34" charset="0"/>
              <a:buChar char="•"/>
            </a:pPr>
            <a:r>
              <a:rPr lang="fr-CA" sz="1200" dirty="0">
                <a:latin typeface="+mn-lt"/>
                <a:cs typeface="Arial" panose="020B0604020202020204" pitchFamily="34" charset="0"/>
              </a:rPr>
              <a:t>handicap</a:t>
            </a:r>
          </a:p>
          <a:p>
            <a:pPr marL="1257300" lvl="2" indent="-342900">
              <a:buSzPct val="75000"/>
              <a:buFont typeface="Arial" panose="020B0604020202020204" pitchFamily="34" charset="0"/>
              <a:buChar char="•"/>
            </a:pPr>
            <a:r>
              <a:rPr lang="fr-CA" sz="1200" dirty="0">
                <a:latin typeface="+mn-lt"/>
                <a:cs typeface="Arial" panose="020B0604020202020204" pitchFamily="34" charset="0"/>
              </a:rPr>
              <a:t>origine ethnique ou nationale</a:t>
            </a:r>
          </a:p>
          <a:p>
            <a:pPr marL="1257300" lvl="2" indent="-342900">
              <a:buSzPct val="75000"/>
              <a:buFont typeface="Arial" panose="020B0604020202020204" pitchFamily="34" charset="0"/>
              <a:buChar char="•"/>
            </a:pPr>
            <a:r>
              <a:rPr lang="fr-CA" sz="1200" dirty="0">
                <a:latin typeface="+mn-lt"/>
                <a:cs typeface="Arial" panose="020B0604020202020204" pitchFamily="34" charset="0"/>
              </a:rPr>
              <a:t>âge (mais</a:t>
            </a:r>
            <a:r>
              <a:rPr lang="fr-CA" sz="1200" baseline="0" dirty="0">
                <a:latin typeface="+mn-lt"/>
                <a:cs typeface="Arial" panose="020B0604020202020204" pitchFamily="34" charset="0"/>
              </a:rPr>
              <a:t> la loi peut utiliser l’âge, par exemple pour interdire la vente d’alcool aux personnes de moins de 18 ans).</a:t>
            </a:r>
            <a:endParaRPr lang="fr-CA" sz="1200" dirty="0">
              <a:latin typeface="+mn-lt"/>
              <a:cs typeface="Arial" panose="020B0604020202020204" pitchFamily="34" charset="0"/>
            </a:endParaRPr>
          </a:p>
          <a:p>
            <a:pPr marL="1257300" lvl="2" indent="-342900">
              <a:buSzPct val="75000"/>
              <a:buFont typeface="Arial" panose="020B0604020202020204" pitchFamily="34" charset="0"/>
              <a:buChar char="•"/>
            </a:pPr>
            <a:r>
              <a:rPr lang="fr-CA" sz="1200" dirty="0">
                <a:latin typeface="+mn-lt"/>
                <a:cs typeface="Arial" panose="020B0604020202020204" pitchFamily="34" charset="0"/>
              </a:rPr>
              <a:t>etc. </a:t>
            </a:r>
          </a:p>
          <a:p>
            <a:pPr marL="0" indent="0">
              <a:buFont typeface="Arial" panose="020B0604020202020204" pitchFamily="34" charset="0"/>
              <a:buNone/>
            </a:pPr>
            <a:endParaRPr lang="fr-CA" sz="1200" baseline="0" dirty="0">
              <a:latin typeface="+mn-lt"/>
              <a:cs typeface="Arial" panose="020B0604020202020204" pitchFamily="34" charset="0"/>
            </a:endParaRPr>
          </a:p>
          <a:p>
            <a:pPr marL="0" indent="0">
              <a:buFont typeface="Arial" panose="020B0604020202020204" pitchFamily="34" charset="0"/>
              <a:buNone/>
            </a:pPr>
            <a:r>
              <a:rPr lang="fr-CA" sz="1200" b="1" baseline="0" dirty="0">
                <a:latin typeface="+mn-lt"/>
                <a:cs typeface="Arial" panose="020B0604020202020204" pitchFamily="34" charset="0"/>
              </a:rPr>
              <a:t>NOTE POUR L’ENSEIGNANT</a:t>
            </a:r>
          </a:p>
          <a:p>
            <a:pPr marL="171450" indent="-171450">
              <a:buFont typeface="Wingdings" panose="05000000000000000000" pitchFamily="2" charset="2"/>
              <a:buChar char="q"/>
            </a:pPr>
            <a:r>
              <a:rPr lang="fr-CA" sz="1200" baseline="0" dirty="0">
                <a:latin typeface="+mn-lt"/>
                <a:cs typeface="Arial" panose="020B0604020202020204" pitchFamily="34" charset="0"/>
              </a:rPr>
              <a:t>Éducaloi propose une trousse pédagogique sur les Chartes et la discrimination à l’école. </a:t>
            </a:r>
            <a:r>
              <a:rPr lang="fr-CA" sz="1200" dirty="0">
                <a:latin typeface="+mn-lt"/>
                <a:cs typeface="Arial" panose="020B0604020202020204" pitchFamily="34" charset="0"/>
              </a:rPr>
              <a:t>Rendez vous</a:t>
            </a:r>
            <a:r>
              <a:rPr lang="fr-CA" sz="1200" baseline="0" dirty="0">
                <a:latin typeface="+mn-lt"/>
                <a:cs typeface="Arial" panose="020B0604020202020204" pitchFamily="34" charset="0"/>
              </a:rPr>
              <a:t> sur </a:t>
            </a:r>
            <a:r>
              <a:rPr lang="fr-CA" sz="1200" dirty="0">
                <a:latin typeface="+mn-lt"/>
                <a:cs typeface="Arial" panose="020B0604020202020204" pitchFamily="34" charset="0"/>
                <a:hlinkClick r:id="rId3"/>
              </a:rPr>
              <a:t>https://www.educationjuridique.ca/fr/outils/trousses/discrimination-a-lecole/</a:t>
            </a:r>
            <a:endParaRPr lang="fr-CA" sz="1200" baseline="0" dirty="0">
              <a:latin typeface="+mn-lt"/>
              <a:cs typeface="Arial" panose="020B0604020202020204" pitchFamily="34" charset="0"/>
            </a:endParaRPr>
          </a:p>
          <a:p>
            <a:pPr marL="0" indent="0">
              <a:buFont typeface="Arial" panose="020B0604020202020204" pitchFamily="34" charset="0"/>
              <a:buNone/>
            </a:pPr>
            <a:endParaRPr lang="fr-FR" sz="1200" baseline="0" dirty="0">
              <a:latin typeface="+mn-lt"/>
              <a:cs typeface="Arial" panose="020B0604020202020204" pitchFamily="34" charset="0"/>
            </a:endParaRPr>
          </a:p>
          <a:p>
            <a:pPr marL="0" indent="0">
              <a:buFont typeface="Arial" panose="020B0604020202020204" pitchFamily="34" charset="0"/>
              <a:buNone/>
            </a:pPr>
            <a:endParaRPr lang="fr-CA" sz="1200" baseline="0" dirty="0">
              <a:latin typeface="+mn-lt"/>
              <a:cs typeface="Arial" panose="020B0604020202020204" pitchFamily="34" charset="0"/>
            </a:endParaRPr>
          </a:p>
          <a:p>
            <a:pPr marL="0" indent="0">
              <a:buFont typeface="Arial" panose="020B0604020202020204" pitchFamily="34" charset="0"/>
              <a:buNone/>
            </a:pPr>
            <a:r>
              <a:rPr lang="fr-CA" sz="1200" b="1" baseline="0" dirty="0">
                <a:latin typeface="+mn-lt"/>
                <a:cs typeface="Arial" panose="020B0604020202020204" pitchFamily="34" charset="0"/>
              </a:rPr>
              <a:t>SOURCES</a:t>
            </a:r>
          </a:p>
          <a:p>
            <a:pPr marL="171450" indent="-171450" hangingPunct="0">
              <a:buFont typeface="Arial" panose="020B0604020202020204" pitchFamily="34" charset="0"/>
              <a:buChar char="•"/>
            </a:pPr>
            <a:r>
              <a:rPr lang="fr-CA" sz="1200" i="1" kern="1200" dirty="0">
                <a:effectLst/>
                <a:latin typeface="+mn-lt"/>
                <a:cs typeface="Arial" panose="020B0604020202020204" pitchFamily="34" charset="0"/>
              </a:rPr>
              <a:t>Charte des droits et libertés de la personne</a:t>
            </a:r>
            <a:r>
              <a:rPr lang="fr-CA" sz="1200" kern="1200" dirty="0">
                <a:effectLst/>
                <a:latin typeface="+mn-lt"/>
                <a:cs typeface="Arial" panose="020B0604020202020204" pitchFamily="34" charset="0"/>
              </a:rPr>
              <a:t>, L.R.Q., c. C-12, art. 10.</a:t>
            </a:r>
          </a:p>
          <a:p>
            <a:pPr marL="171450" indent="-171450" hangingPunct="0">
              <a:buFont typeface="Arial" panose="020B0604020202020204" pitchFamily="34" charset="0"/>
              <a:buChar char="•"/>
            </a:pPr>
            <a:r>
              <a:rPr lang="fr-CA" sz="1200" i="1" kern="1200" dirty="0">
                <a:effectLst/>
                <a:latin typeface="+mn-lt"/>
                <a:cs typeface="Arial" panose="020B0604020202020204" pitchFamily="34" charset="0"/>
              </a:rPr>
              <a:t>Loi constitutionnelle de 1982</a:t>
            </a:r>
            <a:r>
              <a:rPr lang="fr-CA" sz="1200" kern="1200" dirty="0">
                <a:effectLst/>
                <a:latin typeface="+mn-lt"/>
                <a:cs typeface="Arial" panose="020B0604020202020204" pitchFamily="34" charset="0"/>
              </a:rPr>
              <a:t>, 1982, ch. 11 (R.U.), Annexe B, art. 2(b). art. 15.</a:t>
            </a:r>
          </a:p>
          <a:p>
            <a:pPr marL="171450" indent="-171450" hangingPunct="0">
              <a:buFont typeface="Arial" panose="020B0604020202020204" pitchFamily="34" charset="0"/>
              <a:buChar char="•"/>
            </a:pPr>
            <a:r>
              <a:rPr lang="en-CA" sz="1200" i="1" kern="1200" dirty="0">
                <a:effectLst/>
                <a:latin typeface="+mn-lt"/>
                <a:cs typeface="Arial" panose="020B0604020202020204" pitchFamily="34" charset="0"/>
              </a:rPr>
              <a:t>Andrews c. Law Society of British Columbia, </a:t>
            </a:r>
            <a:r>
              <a:rPr lang="en-CA" sz="1200" kern="1200" dirty="0">
                <a:effectLst/>
                <a:latin typeface="+mn-lt"/>
                <a:cs typeface="Arial" panose="020B0604020202020204" pitchFamily="34" charset="0"/>
              </a:rPr>
              <a:t>[1989] 1 R.C.S. 143, page 38 [du document PDF].</a:t>
            </a:r>
            <a:endParaRPr lang="fr-CA" sz="1200" kern="1200" dirty="0">
              <a:effectLst/>
              <a:latin typeface="+mn-lt"/>
              <a:cs typeface="Arial" panose="020B0604020202020204" pitchFamily="34" charset="0"/>
            </a:endParaRPr>
          </a:p>
          <a:p>
            <a:pPr marL="171450" indent="-171450" hangingPunct="0">
              <a:buFont typeface="Arial" panose="020B0604020202020204" pitchFamily="34" charset="0"/>
              <a:buChar char="•"/>
            </a:pPr>
            <a:r>
              <a:rPr lang="fr-CA" sz="1200" kern="1200" dirty="0">
                <a:effectLst/>
                <a:latin typeface="+mn-lt"/>
                <a:cs typeface="Arial" panose="020B0604020202020204" pitchFamily="34" charset="0"/>
              </a:rPr>
              <a:t>Christian </a:t>
            </a:r>
            <a:r>
              <a:rPr lang="fr-CA" sz="1200" kern="1200" cap="all" baseline="0" dirty="0">
                <a:effectLst/>
                <a:latin typeface="+mn-lt"/>
                <a:cs typeface="Arial" panose="020B0604020202020204" pitchFamily="34" charset="0"/>
              </a:rPr>
              <a:t>Brunelle</a:t>
            </a:r>
            <a:r>
              <a:rPr lang="fr-CA" sz="1200" kern="1200" dirty="0">
                <a:effectLst/>
                <a:latin typeface="+mn-lt"/>
                <a:cs typeface="Arial" panose="020B0604020202020204" pitchFamily="34" charset="0"/>
              </a:rPr>
              <a:t>, </a:t>
            </a:r>
            <a:r>
              <a:rPr lang="fr-CA" sz="1200" i="1" kern="1200" dirty="0">
                <a:effectLst/>
                <a:latin typeface="+mn-lt"/>
                <a:cs typeface="Arial" panose="020B0604020202020204" pitchFamily="34" charset="0"/>
              </a:rPr>
              <a:t>Les domaines d’application des Chartes des droits, </a:t>
            </a:r>
            <a:r>
              <a:rPr lang="fr-CA" sz="1200" kern="1200" dirty="0">
                <a:effectLst/>
                <a:latin typeface="+mn-lt"/>
                <a:cs typeface="Arial" panose="020B0604020202020204" pitchFamily="34" charset="0"/>
              </a:rPr>
              <a:t>Collection de droit 2012-2013, Volume 7, Droit public et administratif, p.30 et 52.</a:t>
            </a:r>
          </a:p>
          <a:p>
            <a:pPr marL="0" indent="0">
              <a:buFont typeface="Arial" panose="020B0604020202020204" pitchFamily="34" charset="0"/>
              <a:buNone/>
            </a:pPr>
            <a:endParaRPr lang="fr-CA" sz="1200" baseline="0" dirty="0">
              <a:latin typeface="+mn-lt"/>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25</a:t>
            </a:fld>
            <a:endParaRPr lang="fr-CA"/>
          </a:p>
        </p:txBody>
      </p:sp>
    </p:spTree>
    <p:extLst>
      <p:ext uri="{BB962C8B-B14F-4D97-AF65-F5344CB8AC3E}">
        <p14:creationId xmlns:p14="http://schemas.microsoft.com/office/powerpoint/2010/main" val="2621458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latin typeface="+mn-lt"/>
                <a:cs typeface="Arial" panose="020B0604020202020204" pitchFamily="34" charset="0"/>
              </a:rPr>
              <a:t>INFORMATIONS À TRANSMETTRE (SI LE DÉBAT N'AVANCE PAS)</a:t>
            </a:r>
          </a:p>
          <a:p>
            <a:endParaRPr lang="fr-FR" sz="1200" b="1" dirty="0">
              <a:latin typeface="+mn-lt"/>
              <a:cs typeface="Arial" panose="020B0604020202020204" pitchFamily="34" charset="0"/>
            </a:endParaRPr>
          </a:p>
          <a:p>
            <a:r>
              <a:rPr lang="fr-FR" sz="1200" dirty="0">
                <a:latin typeface="+mn-lt"/>
                <a:cs typeface="Arial" panose="020B0604020202020204" pitchFamily="34" charset="0"/>
              </a:rPr>
              <a:t>La peine de mort n'existe plus au Canada depuis 1976. </a:t>
            </a:r>
            <a:endParaRPr lang="fr-FR" sz="1200" b="1" dirty="0">
              <a:latin typeface="+mn-lt"/>
              <a:cs typeface="Arial" panose="020B0604020202020204" pitchFamily="34" charset="0"/>
            </a:endParaRPr>
          </a:p>
          <a:p>
            <a:endParaRPr lang="fr-FR" sz="1200" b="1" dirty="0">
              <a:latin typeface="+mn-lt"/>
              <a:cs typeface="Arial" panose="020B0604020202020204" pitchFamily="34" charset="0"/>
            </a:endParaRPr>
          </a:p>
          <a:p>
            <a:pPr marL="171450" indent="-171450">
              <a:buFont typeface="Wingdings"/>
              <a:buChar char="q"/>
            </a:pPr>
            <a:r>
              <a:rPr lang="fr-FR" sz="1200" b="1" dirty="0">
                <a:latin typeface="+mn-lt"/>
                <a:cs typeface="Arial" panose="020B0604020202020204" pitchFamily="34" charset="0"/>
              </a:rPr>
              <a:t>ARGUMENTS POUR : </a:t>
            </a:r>
          </a:p>
          <a:p>
            <a:pPr marL="628650" lvl="1" indent="-171450">
              <a:buFont typeface="Wingdings" panose="05000000000000000000" pitchFamily="2" charset="2"/>
              <a:buChar char="§"/>
            </a:pPr>
            <a:r>
              <a:rPr lang="fr-FR" sz="1200" dirty="0">
                <a:latin typeface="+mn-lt"/>
                <a:cs typeface="Arial" panose="020B0604020202020204" pitchFamily="34" charset="0"/>
              </a:rPr>
              <a:t>Une personne qui passe sa vie en prison coûte cher à l'État. </a:t>
            </a:r>
          </a:p>
          <a:p>
            <a:pPr marL="628650" lvl="1" indent="-171450">
              <a:buFont typeface="Wingdings" panose="05000000000000000000" pitchFamily="2" charset="2"/>
              <a:buChar char="§"/>
            </a:pPr>
            <a:r>
              <a:rPr lang="fr-FR" sz="1200" dirty="0">
                <a:latin typeface="+mn-lt"/>
                <a:cs typeface="Arial" panose="020B0604020202020204" pitchFamily="34" charset="0"/>
              </a:rPr>
              <a:t>La peine de mort pourrait décourager certaines personnes de commettre des crimes violents.</a:t>
            </a:r>
          </a:p>
          <a:p>
            <a:endParaRPr lang="fr-FR" sz="1200" b="1" dirty="0">
              <a:latin typeface="+mn-lt"/>
              <a:cs typeface="Arial" panose="020B0604020202020204" pitchFamily="34" charset="0"/>
            </a:endParaRPr>
          </a:p>
          <a:p>
            <a:pPr marL="171450" indent="-171450">
              <a:buFont typeface="Wingdings"/>
              <a:buChar char="q"/>
            </a:pPr>
            <a:r>
              <a:rPr lang="fr-FR" sz="1200" b="1" dirty="0">
                <a:latin typeface="+mn-lt"/>
                <a:cs typeface="Arial" panose="020B0604020202020204" pitchFamily="34" charset="0"/>
              </a:rPr>
              <a:t>ARGUMENTS CONTRE  : </a:t>
            </a:r>
          </a:p>
          <a:p>
            <a:pPr marL="628650" lvl="1" indent="-171450">
              <a:buFont typeface="Wingdings" panose="05000000000000000000" pitchFamily="2" charset="2"/>
              <a:buChar char="§"/>
            </a:pPr>
            <a:r>
              <a:rPr lang="fr-FR" sz="1200" dirty="0">
                <a:latin typeface="+mn-lt"/>
                <a:cs typeface="Arial" panose="020B0604020202020204" pitchFamily="34" charset="0"/>
              </a:rPr>
              <a:t>Parfois, les juges ou les jurys se trompent et condamnent des personnes innocentes. </a:t>
            </a:r>
          </a:p>
          <a:p>
            <a:pPr marL="628650" lvl="1" indent="-171450">
              <a:buFont typeface="Wingdings" panose="05000000000000000000" pitchFamily="2" charset="2"/>
              <a:buChar char="§"/>
            </a:pPr>
            <a:r>
              <a:rPr lang="fr-FR" sz="1200" dirty="0">
                <a:latin typeface="+mn-lt"/>
                <a:cs typeface="Arial" panose="020B0604020202020204" pitchFamily="34" charset="0"/>
              </a:rPr>
              <a:t>Permettre à l'État de tuer ses citoyens, peu importe la raison, est une pente glissante sur laquelle il peut être dangereux de s'aventurer. Par exemple, dans certains pays, l'État utilise ce pouvoir pour se débarrasser des citoyens qui s'opposent à eux.</a:t>
            </a: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26</a:t>
            </a:fld>
            <a:endParaRPr lang="fr-CA"/>
          </a:p>
        </p:txBody>
      </p:sp>
    </p:spTree>
    <p:extLst>
      <p:ext uri="{BB962C8B-B14F-4D97-AF65-F5344CB8AC3E}">
        <p14:creationId xmlns:p14="http://schemas.microsoft.com/office/powerpoint/2010/main" val="78012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dirty="0">
                <a:latin typeface="+mn-lt"/>
                <a:cs typeface="Arial"/>
              </a:rPr>
              <a:t>INFORMATIONS À TRANSMETTRE AUX ÉLÈVES</a:t>
            </a:r>
          </a:p>
          <a:p>
            <a:pPr lvl="0"/>
            <a:endParaRPr lang="fr-CA" sz="1200" b="1" kern="1200" dirty="0">
              <a:solidFill>
                <a:schemeClr val="tx1"/>
              </a:solidFill>
              <a:effectLst/>
              <a:latin typeface="+mn-lt"/>
              <a:cs typeface="Arial" panose="020B0604020202020204" pitchFamily="34" charset="0"/>
            </a:endParaRPr>
          </a:p>
          <a:p>
            <a:pPr marL="171450" indent="-171450">
              <a:buFont typeface="Wingdings" panose="05000000000000000000" pitchFamily="2" charset="2"/>
              <a:buChar char="q"/>
            </a:pPr>
            <a:r>
              <a:rPr lang="fr-CA" sz="1200" b="1" kern="1200" dirty="0">
                <a:solidFill>
                  <a:schemeClr val="tx1"/>
                </a:solidFill>
                <a:effectLst/>
                <a:latin typeface="+mn-lt"/>
                <a:cs typeface="Calibri"/>
              </a:rPr>
              <a:t>C’est une question piège! Nous</a:t>
            </a:r>
            <a:r>
              <a:rPr lang="fr-CA" sz="1200" b="1" dirty="0">
                <a:latin typeface="+mn-lt"/>
                <a:cs typeface="Calibri"/>
              </a:rPr>
              <a:t> </a:t>
            </a:r>
            <a:r>
              <a:rPr lang="fr-CA" sz="1200" b="1" kern="1200" baseline="0" dirty="0">
                <a:solidFill>
                  <a:schemeClr val="tx1"/>
                </a:solidFill>
                <a:effectLst/>
                <a:latin typeface="+mn-lt"/>
                <a:cs typeface="Calibri"/>
              </a:rPr>
              <a:t>avons </a:t>
            </a:r>
            <a:r>
              <a:rPr lang="fr-CA" b="1" dirty="0">
                <a:cs typeface="Calibri"/>
              </a:rPr>
              <a:t>un</a:t>
            </a:r>
            <a:r>
              <a:rPr lang="fr-CA" sz="1200" b="1" kern="1200" baseline="0" dirty="0">
                <a:solidFill>
                  <a:schemeClr val="tx1"/>
                </a:solidFill>
                <a:effectLst/>
                <a:latin typeface="+mn-lt"/>
                <a:cs typeface="Calibri"/>
              </a:rPr>
              <a:t> </a:t>
            </a:r>
            <a:r>
              <a:rPr lang="fr-CA" b="1" dirty="0">
                <a:cs typeface="Calibri"/>
              </a:rPr>
              <a:t>Roi</a:t>
            </a:r>
            <a:r>
              <a:rPr lang="fr-CA" sz="1200" b="1" dirty="0">
                <a:latin typeface="+mn-lt"/>
                <a:cs typeface="Calibri"/>
              </a:rPr>
              <a:t>! </a:t>
            </a:r>
            <a:r>
              <a:rPr lang="fr-CA" sz="1200" kern="1200" dirty="0">
                <a:solidFill>
                  <a:schemeClr val="tx1"/>
                </a:solidFill>
                <a:effectLst/>
                <a:latin typeface="+mn-lt"/>
                <a:cs typeface="Calibri"/>
              </a:rPr>
              <a:t>Dans la Constitution canadienne, le chef de l’État est </a:t>
            </a:r>
            <a:r>
              <a:rPr lang="fr-CA" dirty="0">
                <a:cs typeface="Calibri"/>
              </a:rPr>
              <a:t>le</a:t>
            </a:r>
            <a:r>
              <a:rPr lang="fr-CA" sz="1200" kern="1200" dirty="0">
                <a:solidFill>
                  <a:schemeClr val="tx1"/>
                </a:solidFill>
                <a:effectLst/>
                <a:latin typeface="+mn-lt"/>
                <a:cs typeface="Calibri"/>
              </a:rPr>
              <a:t> </a:t>
            </a:r>
            <a:r>
              <a:rPr lang="fr-CA" dirty="0">
                <a:cs typeface="Calibri"/>
              </a:rPr>
              <a:t>Roi</a:t>
            </a:r>
            <a:r>
              <a:rPr lang="fr-CA" sz="1200" kern="1200" dirty="0">
                <a:solidFill>
                  <a:schemeClr val="tx1"/>
                </a:solidFill>
                <a:effectLst/>
                <a:latin typeface="+mn-lt"/>
                <a:cs typeface="Calibri"/>
              </a:rPr>
              <a:t> d’Angleterre, représentée par le gouverneur général du Canada et les </a:t>
            </a:r>
            <a:r>
              <a:rPr lang="fr-CA" sz="1200" kern="1200" dirty="0" err="1">
                <a:solidFill>
                  <a:schemeClr val="tx1"/>
                </a:solidFill>
                <a:effectLst/>
                <a:latin typeface="+mn-lt"/>
                <a:cs typeface="Calibri"/>
              </a:rPr>
              <a:t>lieutenants-gouverneurs</a:t>
            </a:r>
            <a:r>
              <a:rPr lang="fr-CA" sz="1200" kern="1200" dirty="0">
                <a:solidFill>
                  <a:schemeClr val="tx1"/>
                </a:solidFill>
                <a:effectLst/>
                <a:latin typeface="+mn-lt"/>
                <a:cs typeface="Calibri"/>
              </a:rPr>
              <a:t> du Canada dans les provinces. Par contre, </a:t>
            </a:r>
            <a:r>
              <a:rPr lang="fr-CA" dirty="0">
                <a:cs typeface="Calibri"/>
              </a:rPr>
              <a:t>le Roi</a:t>
            </a:r>
            <a:r>
              <a:rPr lang="fr-CA" sz="1200" kern="1200" dirty="0">
                <a:solidFill>
                  <a:schemeClr val="tx1"/>
                </a:solidFill>
                <a:effectLst/>
                <a:latin typeface="+mn-lt"/>
                <a:cs typeface="Calibri"/>
              </a:rPr>
              <a:t> ne peut rien décider par </a:t>
            </a:r>
            <a:r>
              <a:rPr lang="fr-CA" dirty="0">
                <a:cs typeface="Calibri"/>
              </a:rPr>
              <a:t>lui-même</a:t>
            </a:r>
            <a:r>
              <a:rPr lang="fr-CA" sz="1200" kern="1200" dirty="0">
                <a:solidFill>
                  <a:schemeClr val="tx1"/>
                </a:solidFill>
                <a:effectLst/>
                <a:latin typeface="+mn-lt"/>
                <a:cs typeface="Calibri"/>
              </a:rPr>
              <a:t>. Le Canada est en pratique gouverné par</a:t>
            </a:r>
            <a:r>
              <a:rPr lang="fr-CA" sz="1200" kern="1200" baseline="0" dirty="0">
                <a:solidFill>
                  <a:schemeClr val="tx1"/>
                </a:solidFill>
                <a:effectLst/>
                <a:latin typeface="+mn-lt"/>
                <a:cs typeface="Calibri"/>
              </a:rPr>
              <a:t> le Cabinet (le premier ministre et les ministres qu’il choisit, ainsi que le gouverneur général, qui a un rôle limité).</a:t>
            </a:r>
          </a:p>
          <a:p>
            <a:pPr lvl="0"/>
            <a:endParaRPr lang="fr-CA" sz="1200" kern="1200" baseline="0" dirty="0">
              <a:solidFill>
                <a:schemeClr val="tx1"/>
              </a:solidFill>
              <a:effectLst/>
              <a:latin typeface="+mn-lt"/>
              <a:cs typeface="Arial" panose="020B0604020202020204" pitchFamily="34" charset="0"/>
            </a:endParaRPr>
          </a:p>
          <a:p>
            <a:pPr lvl="0"/>
            <a:r>
              <a:rPr lang="fr-CA" sz="1200" b="1" kern="1200" baseline="0" dirty="0">
                <a:solidFill>
                  <a:schemeClr val="tx1"/>
                </a:solidFill>
                <a:effectLst/>
                <a:latin typeface="+mn-lt"/>
                <a:cs typeface="Arial"/>
              </a:rPr>
              <a:t>INFORMATIONS FACULTATIVES</a:t>
            </a:r>
          </a:p>
          <a:p>
            <a:pPr lvl="0"/>
            <a:endParaRPr lang="fr-CA" sz="1200" b="1" kern="1200" baseline="0" dirty="0">
              <a:solidFill>
                <a:schemeClr val="tx1"/>
              </a:solidFill>
              <a:effectLst/>
              <a:latin typeface="+mn-lt"/>
              <a:cs typeface="Arial" panose="020B0604020202020204" pitchFamily="34" charset="0"/>
            </a:endParaRPr>
          </a:p>
          <a:p>
            <a:pPr marL="171450" lvl="0" indent="-171450">
              <a:buFont typeface="Wingdings" panose="05000000000000000000" pitchFamily="2" charset="2"/>
              <a:buChar char="q"/>
            </a:pPr>
            <a:r>
              <a:rPr lang="fr-CA" sz="1200" kern="1200" baseline="0" dirty="0">
                <a:solidFill>
                  <a:schemeClr val="tx1"/>
                </a:solidFill>
                <a:effectLst/>
                <a:latin typeface="+mn-lt"/>
                <a:cs typeface="Arial"/>
              </a:rPr>
              <a:t>Comme le gouvernement du Canada est historiquement lié à la Couronne britannique, on dit parfois que les avocats du gouvernement en matière criminelle sont des « procureurs de la Couronne ».</a:t>
            </a:r>
          </a:p>
          <a:p>
            <a:pPr marL="0" lvl="0" indent="0">
              <a:buFont typeface="Wingdings" panose="05000000000000000000" pitchFamily="2" charset="2"/>
              <a:buNone/>
            </a:pPr>
            <a:endParaRPr lang="fr-CA" sz="1200" kern="1200" baseline="0" dirty="0">
              <a:solidFill>
                <a:schemeClr val="tx1"/>
              </a:solidFill>
              <a:effectLst/>
              <a:latin typeface="+mn-lt"/>
              <a:cs typeface="Arial"/>
            </a:endParaRPr>
          </a:p>
          <a:p>
            <a:pPr marL="356870" indent="-171450">
              <a:buFont typeface="Wingdings" panose="05000000000000000000" pitchFamily="2" charset="2"/>
              <a:buChar char="ü"/>
            </a:pPr>
            <a:r>
              <a:rPr lang="fr-CA" sz="1200" kern="1200" baseline="0" dirty="0">
                <a:solidFill>
                  <a:schemeClr val="tx1"/>
                </a:solidFill>
                <a:effectLst/>
                <a:latin typeface="+mn-lt"/>
                <a:cs typeface="Arial"/>
              </a:rPr>
              <a:t>Les procureurs de la Couronne, officiellement appelés Procureurs aux poursuites criminelles et pénales au Québec, s’occupent de poursuivre, au nom de l’État, les personnes soupçonnées d’avoir commis des crimes. C’est pour cette raison que les décisions des tribunaux en matière criminelle prennent toujours la même forme: la Roi contre la personne accusée (ex : R. c. </a:t>
            </a:r>
            <a:r>
              <a:rPr lang="fr-CA" sz="1200" kern="1200" baseline="0" dirty="0" err="1">
                <a:solidFill>
                  <a:schemeClr val="tx1"/>
                </a:solidFill>
                <a:effectLst/>
                <a:latin typeface="+mn-lt"/>
                <a:cs typeface="Arial"/>
              </a:rPr>
              <a:t>Armitage</a:t>
            </a:r>
            <a:r>
              <a:rPr lang="fr-CA" sz="1200" kern="1200" baseline="0" dirty="0">
                <a:solidFill>
                  <a:schemeClr val="tx1"/>
                </a:solidFill>
                <a:effectLst/>
                <a:latin typeface="+mn-lt"/>
                <a:cs typeface="Arial"/>
              </a:rPr>
              <a:t>).</a:t>
            </a:r>
            <a:r>
              <a:rPr lang="fr-CA" sz="1200" dirty="0">
                <a:latin typeface="+mn-lt"/>
                <a:cs typeface="Arial"/>
              </a:rPr>
              <a:t> </a:t>
            </a:r>
          </a:p>
          <a:p>
            <a:pPr marL="171450" indent="-171450">
              <a:buFont typeface="Wingdings" panose="05000000000000000000" pitchFamily="2" charset="2"/>
              <a:buChar char="q"/>
            </a:pPr>
            <a:endParaRPr lang="fr-CA" sz="1200" dirty="0">
              <a:latin typeface="+mn-lt"/>
              <a:cs typeface="Arial" panose="020B0604020202020204" pitchFamily="34" charset="0"/>
            </a:endParaRPr>
          </a:p>
          <a:p>
            <a:pPr marL="357188" lvl="0" indent="-171450">
              <a:buFont typeface="Wingdings" panose="05000000000000000000" pitchFamily="2" charset="2"/>
              <a:buChar char="ü"/>
            </a:pPr>
            <a:r>
              <a:rPr lang="fr-CA" sz="1200" kern="1200" baseline="0" dirty="0">
                <a:solidFill>
                  <a:schemeClr val="tx1"/>
                </a:solidFill>
                <a:effectLst/>
                <a:latin typeface="+mn-lt"/>
                <a:cs typeface="Arial"/>
              </a:rPr>
              <a:t>Aux États-Unis, ils utilisent plutôt l’expression « The People » (« Le peuple ») contre la personne accusée, pour rappeler que les poursuites criminelles sont faites pour protéger les intérêts de la société en général.</a:t>
            </a:r>
          </a:p>
          <a:p>
            <a:pPr lvl="0"/>
            <a:endParaRPr lang="fr-CA" sz="1200" kern="1200" baseline="0" dirty="0">
              <a:solidFill>
                <a:schemeClr val="tx1"/>
              </a:solidFill>
              <a:effectLst/>
              <a:latin typeface="+mn-lt"/>
              <a:cs typeface="Arial" panose="020B0604020202020204" pitchFamily="34" charset="0"/>
            </a:endParaRPr>
          </a:p>
          <a:p>
            <a:pPr lvl="0"/>
            <a:endParaRPr lang="fr-CA" sz="1200" kern="1200" baseline="0" dirty="0">
              <a:solidFill>
                <a:schemeClr val="tx1"/>
              </a:solidFill>
              <a:effectLst/>
              <a:latin typeface="+mn-lt"/>
              <a:cs typeface="Arial" panose="020B0604020202020204" pitchFamily="34" charset="0"/>
            </a:endParaRPr>
          </a:p>
          <a:p>
            <a:pPr lvl="0"/>
            <a:r>
              <a:rPr lang="fr-CA" sz="1200" b="1" kern="1200" dirty="0">
                <a:solidFill>
                  <a:schemeClr val="tx1"/>
                </a:solidFill>
                <a:effectLst/>
                <a:latin typeface="+mn-lt"/>
                <a:cs typeface="Arial"/>
              </a:rPr>
              <a:t>SOURCES</a:t>
            </a:r>
          </a:p>
          <a:p>
            <a:pPr marL="171450" indent="-171450">
              <a:buFont typeface="Arial" panose="020B0604020202020204" pitchFamily="34" charset="0"/>
              <a:buChar char="•"/>
            </a:pPr>
            <a:r>
              <a:rPr lang="fr-FR" sz="1200" i="1" dirty="0">
                <a:latin typeface="+mn-lt"/>
                <a:cs typeface="Arial"/>
              </a:rPr>
              <a:t>Loi constitutionnelle de 1867 </a:t>
            </a:r>
            <a:r>
              <a:rPr lang="fr-FR" sz="1200" dirty="0">
                <a:latin typeface="+mn-lt"/>
                <a:cs typeface="Arial"/>
              </a:rPr>
              <a:t>(R-U), 30 &amp; 31 </a:t>
            </a:r>
            <a:r>
              <a:rPr lang="fr-FR" sz="1200" dirty="0" err="1">
                <a:latin typeface="+mn-lt"/>
                <a:cs typeface="Arial"/>
              </a:rPr>
              <a:t>Vict</a:t>
            </a:r>
            <a:r>
              <a:rPr lang="fr-FR" sz="1200" dirty="0">
                <a:latin typeface="+mn-lt"/>
                <a:cs typeface="Arial"/>
              </a:rPr>
              <a:t>.,  c 3, art 9, reproduit dans LRC 1985, annexe II, n³5.</a:t>
            </a:r>
          </a:p>
          <a:p>
            <a:pPr marL="171450" indent="-171450">
              <a:buFont typeface="Arial" panose="020B0604020202020204" pitchFamily="34" charset="0"/>
              <a:buChar char="•"/>
            </a:pPr>
            <a:r>
              <a:rPr lang="fr-CA" sz="1200" i="1" dirty="0">
                <a:latin typeface="+mn-lt"/>
                <a:cs typeface="Arial"/>
              </a:rPr>
              <a:t>Code criminel</a:t>
            </a:r>
            <a:r>
              <a:rPr lang="fr-CA" sz="1200" dirty="0">
                <a:latin typeface="+mn-lt"/>
                <a:cs typeface="Arial"/>
              </a:rPr>
              <a:t>, art 2, </a:t>
            </a:r>
            <a:r>
              <a:rPr lang="fr-CA" sz="1200" i="1" dirty="0" err="1">
                <a:latin typeface="+mn-lt"/>
                <a:cs typeface="Arial"/>
              </a:rPr>
              <a:t>subverbo</a:t>
            </a:r>
            <a:r>
              <a:rPr lang="fr-CA" sz="1200" i="1" dirty="0">
                <a:latin typeface="+mn-lt"/>
                <a:cs typeface="Arial"/>
              </a:rPr>
              <a:t> </a:t>
            </a:r>
            <a:r>
              <a:rPr lang="fr-CA" sz="1200" dirty="0">
                <a:latin typeface="+mn-lt"/>
                <a:cs typeface="Arial"/>
              </a:rPr>
              <a:t>«poursuivant» et «procureur général». </a:t>
            </a:r>
            <a:endParaRPr lang="fr-CA" sz="1200" dirty="0">
              <a:latin typeface="+mn-lt"/>
              <a:cs typeface="Arial" panose="020B0604020202020204" pitchFamily="34" charset="0"/>
            </a:endParaRPr>
          </a:p>
          <a:p>
            <a:pPr marL="171450" indent="-171450">
              <a:buFont typeface="Arial" panose="020B0604020202020204" pitchFamily="34" charset="0"/>
              <a:buChar char="•"/>
            </a:pPr>
            <a:r>
              <a:rPr lang="fr-CA" sz="1200" dirty="0">
                <a:latin typeface="+mn-lt"/>
                <a:cs typeface="Arial"/>
              </a:rPr>
              <a:t>Pierre BÉLIVEAU et Martin VAUCLAIR, </a:t>
            </a:r>
            <a:r>
              <a:rPr lang="fr-CA" sz="1200" i="1" dirty="0">
                <a:latin typeface="+mn-lt"/>
                <a:cs typeface="Arial"/>
              </a:rPr>
              <a:t>Traité général de preuve et de procédure pénales</a:t>
            </a:r>
            <a:r>
              <a:rPr lang="fr-CA" sz="1200" dirty="0">
                <a:latin typeface="+mn-lt"/>
                <a:cs typeface="Arial"/>
              </a:rPr>
              <a:t>, 22</a:t>
            </a:r>
            <a:r>
              <a:rPr lang="fr-CA" sz="1200" baseline="30000" dirty="0">
                <a:latin typeface="+mn-lt"/>
                <a:cs typeface="Arial"/>
              </a:rPr>
              <a:t>e</a:t>
            </a:r>
            <a:r>
              <a:rPr lang="fr-CA" sz="1200" dirty="0">
                <a:latin typeface="+mn-lt"/>
                <a:cs typeface="Arial"/>
              </a:rPr>
              <a:t> éd, Yvon Blais, 2015, p 95-105.</a:t>
            </a: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27</a:t>
            </a:fld>
            <a:endParaRPr lang="fr-CA"/>
          </a:p>
        </p:txBody>
      </p:sp>
    </p:spTree>
    <p:extLst>
      <p:ext uri="{BB962C8B-B14F-4D97-AF65-F5344CB8AC3E}">
        <p14:creationId xmlns:p14="http://schemas.microsoft.com/office/powerpoint/2010/main" val="71384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sz="120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L’État doit avoir un territoire bien défini par des frontières. Celle-ci sont tracées par les humains pour respecter certaines « barrières naturelles », la distribution géographique de certains groupes ethniques ou religieux y vivant, ou à la suite d'un conflit armé. Ces frontières sont également officialisées dans des traités (ex. : Traités de Westphalie de 1648, Traité de Paris de 1763).</a:t>
            </a:r>
            <a:endParaRPr lang="fr-CA" sz="1200" dirty="0">
              <a:latin typeface="+mn-lt"/>
              <a:ea typeface="Calibri" panose="020F0502020204030204" pitchFamily="34"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Le territoire comprend les espaces terrestres, aériens et parfois maritimes (les « eaux territoriales », près des côtes, font partie du territoire).</a:t>
            </a:r>
          </a:p>
          <a:p>
            <a:endParaRPr lang="fr-FR" sz="1200" i="1" dirty="0">
              <a:latin typeface="+mn-lt"/>
              <a:ea typeface="Calibri" panose="020F0502020204030204" pitchFamily="34" charset="0"/>
              <a:cs typeface="Times New Roman" panose="02020603050405020304" pitchFamily="18" charset="0"/>
            </a:endParaRPr>
          </a:p>
          <a:p>
            <a:endParaRPr lang="fr-CA" sz="1200" i="1"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Arial"/>
              </a:rPr>
              <a:t>SOURCES</a:t>
            </a:r>
          </a:p>
          <a:p>
            <a:pPr marL="181610" indent="-181610">
              <a:buFont typeface="Arial" panose="020B0604020202020204" pitchFamily="34" charset="0"/>
              <a:buChar char="•"/>
            </a:pPr>
            <a:r>
              <a:rPr lang="fr-CA" sz="1200" i="1" dirty="0">
                <a:latin typeface="+mn-lt"/>
                <a:ea typeface="Calibri" panose="020F0502020204030204" pitchFamily="34" charset="0"/>
                <a:cs typeface="Arial" panose="020B0604020202020204" pitchFamily="34" charset="0"/>
              </a:rPr>
              <a:t>Convention de Montevideo</a:t>
            </a:r>
            <a:r>
              <a:rPr lang="fr-CA" sz="1200" dirty="0">
                <a:latin typeface="+mn-lt"/>
                <a:ea typeface="Calibri" panose="020F0502020204030204" pitchFamily="34" charset="0"/>
                <a:cs typeface="Arial" panose="020B0604020202020204" pitchFamily="34" charset="0"/>
              </a:rPr>
              <a:t>, 26 décembre 1933, 165 RTSN</a:t>
            </a:r>
            <a:r>
              <a:rPr lang="fr-CA" sz="1200" baseline="0" dirty="0">
                <a:latin typeface="+mn-lt"/>
                <a:ea typeface="Calibri" panose="020F0502020204030204" pitchFamily="34" charset="0"/>
                <a:cs typeface="Arial" panose="020B0604020202020204" pitchFamily="34" charset="0"/>
              </a:rPr>
              <a:t> 19, </a:t>
            </a:r>
            <a:r>
              <a:rPr lang="fr-CA" sz="1200" dirty="0">
                <a:latin typeface="+mn-lt"/>
                <a:cs typeface="Arial" panose="020B0604020202020204" pitchFamily="34" charset="0"/>
              </a:rPr>
              <a:t>n° 3802,</a:t>
            </a:r>
            <a:r>
              <a:rPr lang="fr-CA" sz="1200" baseline="0" dirty="0">
                <a:latin typeface="+mn-lt"/>
                <a:ea typeface="Calibri" panose="020F0502020204030204" pitchFamily="34" charset="0"/>
                <a:cs typeface="Arial" panose="020B0604020202020204" pitchFamily="34" charset="0"/>
              </a:rPr>
              <a:t> </a:t>
            </a:r>
            <a:r>
              <a:rPr lang="fr-CA" sz="1200" dirty="0">
                <a:latin typeface="+mn-lt"/>
                <a:ea typeface="Calibri" panose="020F0502020204030204" pitchFamily="34" charset="0"/>
                <a:cs typeface="Arial" panose="020B0604020202020204" pitchFamily="34" charset="0"/>
              </a:rPr>
              <a:t>art. 1(II) (</a:t>
            </a:r>
            <a:r>
              <a:rPr lang="fr-CA" sz="1200" dirty="0">
                <a:latin typeface="+mn-lt"/>
                <a:cs typeface="Arial" panose="020B0604020202020204" pitchFamily="34" charset="0"/>
                <a:hlinkClick r:id="rId3"/>
              </a:rPr>
              <a:t>https://treaties.un.org/doc/Publication/UNTS/LON/Volume%20165/v165.pdf</a:t>
            </a:r>
            <a:r>
              <a:rPr lang="fr-CA" sz="1200" dirty="0">
                <a:latin typeface="+mn-lt"/>
                <a:cs typeface="Arial" panose="020B0604020202020204" pitchFamily="34" charset="0"/>
              </a:rPr>
              <a:t>)</a:t>
            </a:r>
            <a:endParaRPr lang="fr-CA" sz="1200" dirty="0">
              <a:latin typeface="+mn-lt"/>
              <a:ea typeface="Calibri" panose="020F0502020204030204" pitchFamily="34" charset="0"/>
              <a:cs typeface="Arial" panose="020B0604020202020204" pitchFamily="34" charset="0"/>
            </a:endParaRPr>
          </a:p>
          <a:p>
            <a:pPr marL="181610" indent="-181610">
              <a:buFont typeface="Arial" panose="020B0604020202020204" pitchFamily="34" charset="0"/>
              <a:buChar char="•"/>
            </a:pPr>
            <a:r>
              <a:rPr lang="fr-CA" sz="1200" dirty="0">
                <a:latin typeface="+mn-lt"/>
                <a:ea typeface="Calibri" panose="020F0502020204030204" pitchFamily="34" charset="0"/>
                <a:cs typeface="Arial" panose="020B0604020202020204" pitchFamily="34" charset="0"/>
              </a:rPr>
              <a:t>J.- Maurice ARBOUR et Geneviève Parent, </a:t>
            </a:r>
            <a:r>
              <a:rPr lang="fr-CA" sz="1200" i="1" dirty="0">
                <a:latin typeface="+mn-lt"/>
                <a:ea typeface="Calibri" panose="020F0502020204030204" pitchFamily="34" charset="0"/>
                <a:cs typeface="Arial" panose="020B0604020202020204" pitchFamily="34" charset="0"/>
              </a:rPr>
              <a:t>Droit international public</a:t>
            </a:r>
            <a:r>
              <a:rPr lang="fr-CA" sz="1200" dirty="0">
                <a:latin typeface="+mn-lt"/>
                <a:ea typeface="Calibri" panose="020F0502020204030204" pitchFamily="34" charset="0"/>
                <a:cs typeface="Arial" panose="020B0604020202020204" pitchFamily="34" charset="0"/>
              </a:rPr>
              <a:t>, 6</a:t>
            </a:r>
            <a:r>
              <a:rPr lang="fr-CA" sz="1200" baseline="30000" dirty="0">
                <a:latin typeface="+mn-lt"/>
                <a:ea typeface="Calibri" panose="020F0502020204030204" pitchFamily="34" charset="0"/>
                <a:cs typeface="Arial" panose="020B0604020202020204" pitchFamily="34" charset="0"/>
              </a:rPr>
              <a:t>e</a:t>
            </a:r>
            <a:r>
              <a:rPr lang="fr-CA" sz="1200" dirty="0">
                <a:latin typeface="+mn-lt"/>
                <a:ea typeface="Calibri" panose="020F0502020204030204" pitchFamily="34" charset="0"/>
                <a:cs typeface="Arial" panose="020B0604020202020204" pitchFamily="34" charset="0"/>
              </a:rPr>
              <a:t> éd., Éditions Yvon Blais, Cowansville, 2012, p. 222 et </a:t>
            </a:r>
            <a:r>
              <a:rPr lang="fr-CA" sz="1200" dirty="0" err="1">
                <a:latin typeface="+mn-lt"/>
                <a:ea typeface="Calibri" panose="020F0502020204030204" pitchFamily="34" charset="0"/>
                <a:cs typeface="Arial" panose="020B0604020202020204" pitchFamily="34" charset="0"/>
              </a:rPr>
              <a:t>suiv</a:t>
            </a:r>
            <a:r>
              <a:rPr lang="fr-CA" sz="1200" dirty="0">
                <a:latin typeface="+mn-lt"/>
                <a:ea typeface="Calibri" panose="020F0502020204030204" pitchFamily="34" charset="0"/>
                <a:cs typeface="Arial" panose="020B0604020202020204" pitchFamily="34" charset="0"/>
              </a:rPr>
              <a:t>.  </a:t>
            </a:r>
          </a:p>
          <a:p>
            <a:pPr marL="181610" indent="-181610">
              <a:buFont typeface="Arial" panose="020B0604020202020204" pitchFamily="34" charset="0"/>
              <a:buChar char="•"/>
            </a:pPr>
            <a:r>
              <a:rPr lang="fr-CA" sz="1200" i="1" dirty="0">
                <a:latin typeface="+mn-lt"/>
                <a:cs typeface="Arial" panose="020B0604020202020204" pitchFamily="34" charset="0"/>
              </a:rPr>
              <a:t>Convention des Nations Unies sur le droit de la mer</a:t>
            </a:r>
            <a:r>
              <a:rPr lang="fr-CA" sz="1200" dirty="0">
                <a:latin typeface="+mn-lt"/>
                <a:cs typeface="Arial" panose="020B0604020202020204" pitchFamily="34" charset="0"/>
              </a:rPr>
              <a:t>, 0.747.305.15, 16 novembre 1994, art. 5 et 8(1) (</a:t>
            </a:r>
            <a:r>
              <a:rPr lang="fr-CA" sz="1200" dirty="0">
                <a:latin typeface="+mn-lt"/>
                <a:cs typeface="Arial" panose="020B0604020202020204" pitchFamily="34" charset="0"/>
                <a:hlinkClick r:id="rId4"/>
              </a:rPr>
              <a:t>https://treaties.un.org/doc/publication/CTC/Ch_XXI_6_french_p.pdf</a:t>
            </a:r>
            <a:r>
              <a:rPr lang="fr-CA" sz="1200" dirty="0">
                <a:latin typeface="+mn-lt"/>
                <a:cs typeface="Arial" panose="020B0604020202020204" pitchFamily="34" charset="0"/>
              </a:rPr>
              <a:t>)</a:t>
            </a:r>
            <a:endParaRPr lang="fr-CA" sz="1200" dirty="0">
              <a:latin typeface="+mn-lt"/>
              <a:ea typeface="Calibri" panose="020F0502020204030204" pitchFamily="34" charset="0"/>
              <a:cs typeface="Arial" panose="020B0604020202020204" pitchFamily="34" charset="0"/>
            </a:endParaRPr>
          </a:p>
          <a:p>
            <a:endParaRPr lang="fr-CA" sz="1200" dirty="0">
              <a:latin typeface="+mn-lt"/>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4</a:t>
            </a:fld>
            <a:endParaRPr lang="fr-CA"/>
          </a:p>
        </p:txBody>
      </p:sp>
    </p:spTree>
    <p:extLst>
      <p:ext uri="{BB962C8B-B14F-4D97-AF65-F5344CB8AC3E}">
        <p14:creationId xmlns:p14="http://schemas.microsoft.com/office/powerpoint/2010/main" val="3956711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sz="1200" b="1"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L’État doit avoir une population permanente. </a:t>
            </a:r>
            <a:endParaRPr lang="fr-CA" sz="1200"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Cela ne veut pas dire que personne ne doit entrer ou sortir du territoire! Cela signifie plutôt que le territoire est habité. </a:t>
            </a:r>
            <a:endParaRPr lang="fr-CA" sz="1200" dirty="0">
              <a:latin typeface="+mn-lt"/>
              <a:ea typeface="Calibri" panose="020F050202020403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mn-lt"/>
                <a:ea typeface="Calibri" panose="020F0502020204030204" pitchFamily="34" charset="0"/>
                <a:cs typeface="Arial"/>
              </a:rPr>
              <a:t>Il n’est pas nécessaire</a:t>
            </a:r>
            <a:r>
              <a:rPr lang="fr-CA" sz="1200" baseline="0" dirty="0">
                <a:latin typeface="+mn-lt"/>
                <a:ea typeface="Calibri" panose="020F0502020204030204" pitchFamily="34" charset="0"/>
                <a:cs typeface="Arial"/>
              </a:rPr>
              <a:t> que la </a:t>
            </a:r>
            <a:r>
              <a:rPr lang="fr-CA" sz="1200" dirty="0">
                <a:latin typeface="+mn-lt"/>
                <a:ea typeface="Calibri" panose="020F0502020204030204" pitchFamily="34" charset="0"/>
                <a:cs typeface="Arial"/>
              </a:rPr>
              <a:t>population soit répartie de façon égale sur tout le territoire. Au Canada, par exemple, la majorité de la population habite au sud, près de la frontière avec les États-Unis. </a:t>
            </a:r>
            <a:endParaRPr lang="fr-CA" sz="1200" dirty="0">
              <a:latin typeface="+mn-lt"/>
              <a:ea typeface="Calibri" panose="020F0502020204030204" pitchFamily="34" charset="0"/>
              <a:cs typeface="Arial" panose="020B0604020202020204" pitchFamily="34" charset="0"/>
            </a:endParaRPr>
          </a:p>
          <a:p>
            <a:pPr>
              <a:spcAft>
                <a:spcPts val="850"/>
              </a:spcAft>
            </a:pPr>
            <a:endParaRPr lang="fr-CA" sz="1200" dirty="0">
              <a:latin typeface="+mn-lt"/>
              <a:ea typeface="Calibri" panose="020F0502020204030204" pitchFamily="34" charset="0"/>
              <a:cs typeface="Times New Roman" panose="02020603050405020304" pitchFamily="18" charset="0"/>
            </a:endParaRPr>
          </a:p>
          <a:p>
            <a:r>
              <a:rPr lang="fr-CA" sz="1200" b="1" dirty="0">
                <a:latin typeface="+mn-lt"/>
                <a:ea typeface="Calibri" panose="020F0502020204030204" pitchFamily="34" charset="0"/>
                <a:cs typeface="Arial"/>
              </a:rPr>
              <a:t>SOURCES</a:t>
            </a:r>
          </a:p>
          <a:p>
            <a:pPr marL="181610" indent="-181610">
              <a:buFont typeface="Arial" panose="020B0604020202020204" pitchFamily="34" charset="0"/>
              <a:buChar char="•"/>
            </a:pPr>
            <a:r>
              <a:rPr lang="fr-CA" sz="1200" i="1" dirty="0">
                <a:latin typeface="+mn-lt"/>
                <a:ea typeface="Calibri" panose="020F0502020204030204" pitchFamily="34" charset="0"/>
                <a:cs typeface="Arial"/>
              </a:rPr>
              <a:t>Convention de Montevideo</a:t>
            </a:r>
            <a:r>
              <a:rPr lang="fr-CA" sz="1200" dirty="0">
                <a:latin typeface="+mn-lt"/>
                <a:ea typeface="Calibri" panose="020F0502020204030204" pitchFamily="34" charset="0"/>
                <a:cs typeface="Arial"/>
              </a:rPr>
              <a:t>, 26 décembre 1933, 165 RTSN</a:t>
            </a:r>
            <a:r>
              <a:rPr lang="fr-CA" sz="1200" baseline="0" dirty="0">
                <a:latin typeface="+mn-lt"/>
                <a:ea typeface="Calibri" panose="020F0502020204030204" pitchFamily="34" charset="0"/>
                <a:cs typeface="Arial"/>
              </a:rPr>
              <a:t> 19, </a:t>
            </a:r>
            <a:r>
              <a:rPr lang="fr-CA" sz="1200" dirty="0">
                <a:latin typeface="+mn-lt"/>
              </a:rPr>
              <a:t>n° 3802, </a:t>
            </a:r>
            <a:r>
              <a:rPr lang="fr-CA" sz="1200" dirty="0">
                <a:latin typeface="+mn-lt"/>
                <a:ea typeface="Calibri" panose="020F0502020204030204" pitchFamily="34" charset="0"/>
                <a:cs typeface="Arial"/>
              </a:rPr>
              <a:t>art. 1(I) (</a:t>
            </a:r>
            <a:r>
              <a:rPr lang="fr-CA" sz="1200" dirty="0">
                <a:latin typeface="+mn-lt"/>
                <a:hlinkClick r:id="rId3"/>
              </a:rPr>
              <a:t>https://treaties.un.org/doc/Publication/UNTS/LON/Volume%20165/v165.pdf</a:t>
            </a:r>
            <a:r>
              <a:rPr lang="fr-CA" sz="1200" dirty="0">
                <a:latin typeface="+mn-lt"/>
              </a:rPr>
              <a:t>)</a:t>
            </a:r>
            <a:endParaRPr lang="fr-CA" sz="1200" dirty="0">
              <a:latin typeface="+mn-lt"/>
              <a:cs typeface="Calibri"/>
            </a:endParaRPr>
          </a:p>
          <a:p>
            <a:pPr marL="181610" indent="-181610">
              <a:buFont typeface="Arial" panose="020B0604020202020204" pitchFamily="34" charset="0"/>
              <a:buChar char="•"/>
            </a:pPr>
            <a:r>
              <a:rPr lang="fr-CA" sz="1200" i="1" dirty="0">
                <a:latin typeface="+mn-lt"/>
              </a:rPr>
              <a:t>Charte canadienne des droits et libertés</a:t>
            </a:r>
            <a:r>
              <a:rPr lang="fr-CA" sz="1200" dirty="0">
                <a:latin typeface="+mn-lt"/>
              </a:rPr>
              <a:t>, Loi de 1982 sur le Canada, Annexe B, 1982 (R-U), </a:t>
            </a:r>
            <a:r>
              <a:rPr lang="fr-CA" sz="1200" dirty="0" err="1">
                <a:latin typeface="+mn-lt"/>
              </a:rPr>
              <a:t>ch</a:t>
            </a:r>
            <a:r>
              <a:rPr lang="fr-CA" sz="1200" dirty="0">
                <a:latin typeface="+mn-lt"/>
              </a:rPr>
              <a:t> 11, art. 6. </a:t>
            </a:r>
            <a:endParaRPr lang="fr-CA" sz="1200" dirty="0">
              <a:latin typeface="+mn-lt"/>
              <a:ea typeface="Calibri" panose="020F0502020204030204" pitchFamily="34" charset="0"/>
              <a:cs typeface="Times New Roman" panose="02020603050405020304" pitchFamily="18" charset="0"/>
            </a:endParaRPr>
          </a:p>
          <a:p>
            <a:endParaRPr lang="fr-CA" sz="1200" dirty="0">
              <a:latin typeface="+mn-lt"/>
              <a:cs typeface="Arial" panose="020B0604020202020204" pitchFamily="34" charset="0"/>
            </a:endParaRPr>
          </a:p>
          <a:p>
            <a:endParaRPr lang="fr-CA" sz="1200" dirty="0">
              <a:latin typeface="+mn-lt"/>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5</a:t>
            </a:fld>
            <a:endParaRPr lang="fr-CA"/>
          </a:p>
        </p:txBody>
      </p:sp>
    </p:spTree>
    <p:extLst>
      <p:ext uri="{BB962C8B-B14F-4D97-AF65-F5344CB8AC3E}">
        <p14:creationId xmlns:p14="http://schemas.microsoft.com/office/powerpoint/2010/main" val="2142137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sz="1200" b="1"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L’État doit avoir une organisation politique, comme un gouvernement, des lois et des institutions. </a:t>
            </a:r>
          </a:p>
          <a:p>
            <a:pPr marL="171450" indent="-171450">
              <a:buFont typeface="Wingdings" panose="05000000000000000000" pitchFamily="2" charset="2"/>
              <a:buChar char="q"/>
            </a:pPr>
            <a:r>
              <a:rPr lang="fr-CA" sz="1200" dirty="0">
                <a:latin typeface="+mn-lt"/>
                <a:ea typeface="Calibri" panose="020F0502020204030204" pitchFamily="34" charset="0"/>
                <a:cs typeface="Arial"/>
              </a:rPr>
              <a:t>Vous pouvez donner aux élèves une courte définition de ce qu'est une institution : « Une institution n'est pas nécessairement un lieu physique. C'est un système, une organisation au sein de la société. Par exemple, les tribunaux et le Parlement sont des institutions. » Le concept d'institution est expliqué plus en détail dans le module 2.</a:t>
            </a:r>
            <a:endParaRPr lang="fr-FR" sz="1200" b="1" dirty="0">
              <a:latin typeface="+mn-lt"/>
              <a:ea typeface="Calibri" panose="020F0502020204030204" pitchFamily="34" charset="0"/>
              <a:cs typeface="Arial" panose="020B0604020202020204" pitchFamily="34" charset="0"/>
            </a:endParaRPr>
          </a:p>
          <a:p>
            <a:endParaRPr lang="fr-CA" sz="1200" b="1" dirty="0">
              <a:latin typeface="+mn-lt"/>
              <a:ea typeface="Calibri" panose="020F0502020204030204" pitchFamily="34" charset="0"/>
              <a:cs typeface="Arial" panose="020B0604020202020204" pitchFamily="34" charset="0"/>
            </a:endParaRPr>
          </a:p>
          <a:p>
            <a:r>
              <a:rPr lang="fr-CA" sz="1200" b="1" dirty="0">
                <a:latin typeface="+mn-lt"/>
                <a:ea typeface="Calibri" panose="020F0502020204030204" pitchFamily="34" charset="0"/>
                <a:cs typeface="Arial"/>
              </a:rPr>
              <a:t>SOURCES :</a:t>
            </a:r>
          </a:p>
          <a:p>
            <a:pPr marL="181610" indent="-181610">
              <a:buFont typeface="Arial" panose="020B0604020202020204" pitchFamily="34" charset="0"/>
              <a:buChar char="•"/>
            </a:pPr>
            <a:r>
              <a:rPr lang="fr-CA" sz="1200" i="1" dirty="0">
                <a:latin typeface="+mn-lt"/>
                <a:ea typeface="Calibri" panose="020F0502020204030204" pitchFamily="34" charset="0"/>
                <a:cs typeface="Arial"/>
              </a:rPr>
              <a:t>Convention de Montevideo, </a:t>
            </a:r>
            <a:r>
              <a:rPr lang="fr-CA" sz="1200" i="0" dirty="0">
                <a:latin typeface="+mn-lt"/>
                <a:ea typeface="Calibri" panose="020F0502020204030204" pitchFamily="34" charset="0"/>
                <a:cs typeface="Arial"/>
              </a:rPr>
              <a:t>26 décembre 1933, 165 RTSN 19, </a:t>
            </a:r>
            <a:r>
              <a:rPr lang="fr-CA" sz="1200" dirty="0">
                <a:latin typeface="+mn-lt"/>
              </a:rPr>
              <a:t>n° 3802</a:t>
            </a:r>
            <a:r>
              <a:rPr lang="fr-CA" sz="1200" i="0" dirty="0">
                <a:latin typeface="+mn-lt"/>
                <a:cs typeface="Arial"/>
              </a:rPr>
              <a:t>, </a:t>
            </a:r>
            <a:r>
              <a:rPr lang="fr-CA" sz="1200" i="0" dirty="0">
                <a:latin typeface="+mn-lt"/>
                <a:ea typeface="Calibri" panose="020F0502020204030204" pitchFamily="34" charset="0"/>
                <a:cs typeface="Arial"/>
              </a:rPr>
              <a:t>art</a:t>
            </a:r>
            <a:r>
              <a:rPr lang="fr-CA" sz="1200" dirty="0">
                <a:latin typeface="+mn-lt"/>
                <a:ea typeface="Calibri" panose="020F0502020204030204" pitchFamily="34" charset="0"/>
                <a:cs typeface="Arial"/>
              </a:rPr>
              <a:t>. 1(III) (</a:t>
            </a:r>
            <a:r>
              <a:rPr lang="fr-CA" sz="1200" dirty="0">
                <a:latin typeface="+mn-lt"/>
                <a:hlinkClick r:id="rId3"/>
              </a:rPr>
              <a:t>https://treaties.un.org/doc/Publication/UNTS/LON/Volume%20165/v165.pdf</a:t>
            </a:r>
            <a:r>
              <a:rPr lang="fr-CA" sz="1200" dirty="0">
                <a:latin typeface="+mn-lt"/>
              </a:rPr>
              <a:t>)</a:t>
            </a:r>
            <a:endParaRPr lang="fr-CA" sz="1200" dirty="0">
              <a:latin typeface="+mn-lt"/>
              <a:cs typeface="Calibri"/>
            </a:endParaRPr>
          </a:p>
          <a:p>
            <a:pPr marL="181610" indent="-181610">
              <a:buFont typeface="Arial" panose="020B0604020202020204" pitchFamily="34" charset="0"/>
              <a:buChar char="•"/>
            </a:pPr>
            <a:r>
              <a:rPr lang="fr-FR" sz="1200" dirty="0">
                <a:latin typeface="+mn-lt"/>
              </a:rPr>
              <a:t>Hubert REID, </a:t>
            </a:r>
            <a:r>
              <a:rPr lang="fr-FR" sz="1200" i="1" dirty="0">
                <a:latin typeface="+mn-lt"/>
              </a:rPr>
              <a:t>Dictionnaire de droit québécois et canadien : avec table des abréviations et lexique anglais-français</a:t>
            </a:r>
            <a:r>
              <a:rPr lang="fr-FR" sz="1200" dirty="0">
                <a:latin typeface="+mn-lt"/>
              </a:rPr>
              <a:t>, 5e édition, Montréal, Wilson &amp; Lafleur, 2016, «Institution».</a:t>
            </a:r>
            <a:endParaRPr lang="fr-CA" sz="120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6</a:t>
            </a:fld>
            <a:endParaRPr lang="fr-CA"/>
          </a:p>
        </p:txBody>
      </p:sp>
    </p:spTree>
    <p:extLst>
      <p:ext uri="{BB962C8B-B14F-4D97-AF65-F5344CB8AC3E}">
        <p14:creationId xmlns:p14="http://schemas.microsoft.com/office/powerpoint/2010/main" val="1247381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sz="1200" dirty="0">
              <a:latin typeface="+mn-lt"/>
              <a:ea typeface="Calibri" panose="020F0502020204030204" pitchFamily="34" charset="0"/>
              <a:cs typeface="Times New Roman" panose="02020603050405020304" pitchFamily="18"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L’État doit avoir la capacité d’entrer en relation avec d’autres États. Par exemple, il peut établir des relations diplomatiques. Certains États, comme le Canada, ont des ambassades ou des consulats dans presque tous les pays du monde. </a:t>
            </a:r>
            <a:endParaRPr lang="fr-CA" sz="1200" dirty="0">
              <a:latin typeface="+mn-lt"/>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200" dirty="0">
                <a:latin typeface="+mn-lt"/>
                <a:ea typeface="Calibri" panose="020F0502020204030204" pitchFamily="34" charset="0"/>
                <a:cs typeface="Arial"/>
              </a:rPr>
              <a:t>Ambassades : les ambassades du Canada sont, par définition, à l'extérieur du Canada. Elles ont pour mission d’exercer des relations diplomatiques avec le pays dans lequel elles se trouvent. L’ambassadeur est le représentant officiel de son pays d’origine dans le pays qui l’accueille. L’ambassade peut,</a:t>
            </a:r>
            <a:r>
              <a:rPr lang="fr-CA" sz="1200" baseline="0" dirty="0">
                <a:latin typeface="+mn-lt"/>
                <a:ea typeface="Calibri" panose="020F0502020204030204" pitchFamily="34" charset="0"/>
                <a:cs typeface="Arial"/>
              </a:rPr>
              <a:t> </a:t>
            </a:r>
            <a:r>
              <a:rPr lang="fr-CA" sz="1200" dirty="0">
                <a:latin typeface="+mn-lt"/>
                <a:ea typeface="Calibri" panose="020F0502020204030204" pitchFamily="34" charset="0"/>
                <a:cs typeface="Arial"/>
              </a:rPr>
              <a:t>par exemple, autoriser des étrangers à voyager dans le pays qu’elle représente (donner des visas). </a:t>
            </a:r>
          </a:p>
          <a:p>
            <a:pPr marL="181610" indent="-181610">
              <a:buFont typeface="Wingdings" panose="05000000000000000000" pitchFamily="2" charset="2"/>
              <a:buChar char="q"/>
            </a:pPr>
            <a:r>
              <a:rPr lang="fr-CA" sz="1200" dirty="0">
                <a:latin typeface="+mn-lt"/>
                <a:ea typeface="Calibri" panose="020F0502020204030204" pitchFamily="34" charset="0"/>
                <a:cs typeface="Arial"/>
              </a:rPr>
              <a:t>Les ambassades sont également utiles pour les voyageurs. Si un touriste perd son passeport ou a des ennuis graves lorsqu'il est en voyage, il peut se présenter à l'ambassade de son pays pour obtenir de l'aide.</a:t>
            </a:r>
            <a:endParaRPr lang="fr-CA" sz="1200" dirty="0">
              <a:latin typeface="+mn-lt"/>
              <a:cs typeface="Calibri" panose="020F0502020204030204"/>
            </a:endParaRPr>
          </a:p>
          <a:p>
            <a:endParaRPr lang="fr-CA" sz="1200" dirty="0">
              <a:latin typeface="+mn-lt"/>
              <a:ea typeface="Calibri" panose="020F0502020204030204" pitchFamily="34" charset="0"/>
              <a:cs typeface="Arial" panose="020B0604020202020204" pitchFamily="34" charset="0"/>
            </a:endParaRPr>
          </a:p>
          <a:p>
            <a:r>
              <a:rPr lang="fr-CA" sz="1200" dirty="0">
                <a:latin typeface="+mn-lt"/>
                <a:ea typeface="Calibri" panose="020F0502020204030204" pitchFamily="34" charset="0"/>
                <a:cs typeface="Arial"/>
              </a:rPr>
              <a:t> </a:t>
            </a:r>
          </a:p>
          <a:p>
            <a:r>
              <a:rPr lang="fr-CA" sz="1200" b="1" dirty="0">
                <a:latin typeface="+mn-lt"/>
                <a:ea typeface="Calibri" panose="020F0502020204030204" pitchFamily="34" charset="0"/>
                <a:cs typeface="Arial"/>
              </a:rPr>
              <a:t>SOURCES</a:t>
            </a:r>
          </a:p>
          <a:p>
            <a:pPr marL="181610" marR="0" lvl="0" indent="-181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1" dirty="0">
                <a:latin typeface="+mn-lt"/>
                <a:ea typeface="Calibri" panose="020F0502020204030204" pitchFamily="34" charset="0"/>
                <a:cs typeface="Arial"/>
              </a:rPr>
              <a:t>Convention de Montevideo</a:t>
            </a:r>
            <a:r>
              <a:rPr lang="fr-CA" sz="1200" dirty="0">
                <a:latin typeface="+mn-lt"/>
                <a:ea typeface="Calibri" panose="020F0502020204030204" pitchFamily="34" charset="0"/>
                <a:cs typeface="Arial"/>
              </a:rPr>
              <a:t>, 26 décembre 1933, 165 RTSN</a:t>
            </a:r>
            <a:r>
              <a:rPr lang="fr-CA" sz="1200" baseline="0" dirty="0">
                <a:latin typeface="+mn-lt"/>
                <a:ea typeface="Calibri" panose="020F0502020204030204" pitchFamily="34" charset="0"/>
                <a:cs typeface="Arial"/>
              </a:rPr>
              <a:t> 19</a:t>
            </a:r>
            <a:r>
              <a:rPr lang="fr-CA" sz="1200" dirty="0">
                <a:latin typeface="+mn-lt"/>
                <a:ea typeface="Calibri" panose="020F0502020204030204" pitchFamily="34" charset="0"/>
                <a:cs typeface="Arial"/>
              </a:rPr>
              <a:t>, </a:t>
            </a:r>
            <a:r>
              <a:rPr lang="fr-CA" sz="1200" dirty="0">
                <a:latin typeface="+mn-lt"/>
              </a:rPr>
              <a:t>n° 3802,</a:t>
            </a:r>
            <a:r>
              <a:rPr lang="fr-CA" sz="1200" dirty="0">
                <a:latin typeface="+mn-lt"/>
                <a:ea typeface="Calibri" panose="020F0502020204030204" pitchFamily="34" charset="0"/>
                <a:cs typeface="Arial"/>
              </a:rPr>
              <a:t> art. 1(IV) (</a:t>
            </a:r>
            <a:r>
              <a:rPr lang="fr-CA" sz="1200" dirty="0">
                <a:latin typeface="+mn-lt"/>
                <a:hlinkClick r:id="rId3"/>
              </a:rPr>
              <a:t>https://treaties.un.org/doc/Publication/UNTS/LON/Volume%20165/v165.pdf</a:t>
            </a:r>
            <a:r>
              <a:rPr lang="fr-CA" sz="1200" dirty="0">
                <a:latin typeface="+mn-lt"/>
              </a:rPr>
              <a:t>)</a:t>
            </a:r>
            <a:endParaRPr lang="fr-CA" sz="1200" dirty="0">
              <a:latin typeface="+mn-lt"/>
              <a:ea typeface="Calibri" panose="020F0502020204030204" pitchFamily="34" charset="0"/>
              <a:cs typeface="Times New Roman" panose="02020603050405020304" pitchFamily="18" charset="0"/>
            </a:endParaRPr>
          </a:p>
          <a:p>
            <a:pPr marL="181610" indent="-181610">
              <a:buFont typeface="Arial" panose="020B0604020202020204" pitchFamily="34" charset="0"/>
              <a:buChar char="•"/>
            </a:pPr>
            <a:r>
              <a:rPr lang="fr-CA" sz="1200" i="1" dirty="0">
                <a:latin typeface="+mn-lt"/>
                <a:ea typeface="Calibri" panose="020F0502020204030204" pitchFamily="34" charset="0"/>
                <a:cs typeface="Arial"/>
              </a:rPr>
              <a:t>Convention de Vienne sur les relations diplomatiques</a:t>
            </a:r>
            <a:r>
              <a:rPr lang="fr-CA" sz="1200" dirty="0">
                <a:latin typeface="+mn-lt"/>
                <a:ea typeface="Calibri" panose="020F0502020204030204" pitchFamily="34" charset="0"/>
                <a:cs typeface="Arial"/>
              </a:rPr>
              <a:t>, 1961 (</a:t>
            </a:r>
            <a:r>
              <a:rPr lang="fr-CA" sz="1200" dirty="0">
                <a:latin typeface="+mn-lt"/>
                <a:hlinkClick r:id="rId4"/>
              </a:rPr>
              <a:t>https://legal.un.org/ilc/texts/instruments/french/conventions/9_1_1961.pdf</a:t>
            </a:r>
            <a:r>
              <a:rPr lang="fr-CA" sz="1200" dirty="0">
                <a:latin typeface="+mn-lt"/>
              </a:rPr>
              <a:t>)</a:t>
            </a:r>
            <a:endParaRPr lang="fr-CA" sz="1200" dirty="0">
              <a:latin typeface="+mn-lt"/>
              <a:ea typeface="Calibri" panose="020F0502020204030204" pitchFamily="34" charset="0"/>
              <a:cs typeface="Times New Roman" panose="02020603050405020304" pitchFamily="18" charset="0"/>
            </a:endParaRPr>
          </a:p>
          <a:p>
            <a:pPr marL="181610" indent="-181610">
              <a:buFont typeface="Arial" panose="020B0604020202020204" pitchFamily="34" charset="0"/>
              <a:buChar char="•"/>
            </a:pPr>
            <a:r>
              <a:rPr lang="fr-CA" sz="1200" i="1" dirty="0">
                <a:latin typeface="+mn-lt"/>
                <a:ea typeface="Calibri" panose="020F0502020204030204" pitchFamily="34" charset="0"/>
                <a:cs typeface="Arial"/>
              </a:rPr>
              <a:t>Convention de Vienne sur les relations consulaires,</a:t>
            </a:r>
            <a:r>
              <a:rPr lang="fr-CA" sz="1200" dirty="0">
                <a:latin typeface="+mn-lt"/>
                <a:ea typeface="Calibri" panose="020F0502020204030204" pitchFamily="34" charset="0"/>
                <a:cs typeface="Arial"/>
              </a:rPr>
              <a:t> 1963 (</a:t>
            </a:r>
            <a:r>
              <a:rPr lang="fr-CA" sz="1200" dirty="0">
                <a:latin typeface="+mn-lt"/>
                <a:hlinkClick r:id="rId5"/>
              </a:rPr>
              <a:t>https://legal.un.org/ilc/texts/instruments/french/conventions/9_2_1963.pdf</a:t>
            </a:r>
            <a:r>
              <a:rPr lang="fr-CA" sz="1200" dirty="0">
                <a:latin typeface="+mn-lt"/>
              </a:rPr>
              <a:t>)</a:t>
            </a:r>
            <a:endParaRPr lang="fr-CA" sz="1200" dirty="0">
              <a:latin typeface="+mn-lt"/>
              <a:ea typeface="Calibri" panose="020F0502020204030204" pitchFamily="34" charset="0"/>
              <a:cs typeface="Times New Roman" panose="02020603050405020304" pitchFamily="18" charset="0"/>
            </a:endParaRPr>
          </a:p>
          <a:p>
            <a:pPr marL="181610" indent="-181610">
              <a:buFont typeface="Arial" panose="020B0604020202020204" pitchFamily="34" charset="0"/>
              <a:buChar char="•"/>
            </a:pPr>
            <a:r>
              <a:rPr lang="fr-CA" sz="1200" dirty="0">
                <a:latin typeface="+mn-lt"/>
                <a:ea typeface="Calibri" panose="020F0502020204030204" pitchFamily="34" charset="0"/>
                <a:cs typeface="Arial"/>
              </a:rPr>
              <a:t>Liste des ambassades canadiennes dans les autres pays : </a:t>
            </a:r>
            <a:r>
              <a:rPr lang="en-CA" sz="1200" dirty="0">
                <a:latin typeface="+mn-lt"/>
                <a:hlinkClick r:id="rId6"/>
              </a:rPr>
              <a:t>https://voyage.gc.ca/assistance/ambassades-consulats </a:t>
            </a:r>
            <a:r>
              <a:rPr lang="fr-CA" sz="1200" dirty="0">
                <a:latin typeface="+mn-lt"/>
                <a:ea typeface="Calibri" panose="020F0502020204030204" pitchFamily="34" charset="0"/>
                <a:cs typeface="Arial"/>
              </a:rPr>
              <a:t>(consulté le 4 avril 2020).</a:t>
            </a:r>
          </a:p>
          <a:p>
            <a:endParaRPr lang="fr-CA" sz="1200" dirty="0">
              <a:latin typeface="+mn-lt"/>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7</a:t>
            </a:fld>
            <a:endParaRPr lang="fr-CA"/>
          </a:p>
        </p:txBody>
      </p:sp>
    </p:spTree>
    <p:extLst>
      <p:ext uri="{BB962C8B-B14F-4D97-AF65-F5344CB8AC3E}">
        <p14:creationId xmlns:p14="http://schemas.microsoft.com/office/powerpoint/2010/main" val="24204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8</a:t>
            </a:fld>
            <a:endParaRPr lang="fr-CA"/>
          </a:p>
        </p:txBody>
      </p:sp>
    </p:spTree>
    <p:extLst>
      <p:ext uri="{BB962C8B-B14F-4D97-AF65-F5344CB8AC3E}">
        <p14:creationId xmlns:p14="http://schemas.microsoft.com/office/powerpoint/2010/main" val="153766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dirty="0"/>
          </a:p>
          <a:p>
            <a:pPr marL="181610" indent="-181610">
              <a:buFont typeface="Wingdings,Sans-Serif"/>
              <a:buChar char="q"/>
            </a:pPr>
            <a:r>
              <a:rPr lang="fr-CA" dirty="0"/>
              <a:t>Une </a:t>
            </a:r>
            <a:r>
              <a:rPr lang="fr-CA" b="1" dirty="0"/>
              <a:t>fédération</a:t>
            </a:r>
            <a:r>
              <a:rPr lang="fr-CA" dirty="0"/>
              <a:t> est un État où le </a:t>
            </a:r>
            <a:r>
              <a:rPr lang="fr-CA" b="1" dirty="0"/>
              <a:t>pouvoir est partagé</a:t>
            </a:r>
            <a:r>
              <a:rPr lang="fr-CA" dirty="0"/>
              <a:t> entre au moins </a:t>
            </a:r>
            <a:r>
              <a:rPr lang="fr-CA" b="1" dirty="0"/>
              <a:t>deux ordres de pouvoirs</a:t>
            </a:r>
            <a:r>
              <a:rPr lang="fr-CA" dirty="0"/>
              <a:t>. Au Canada, le pouvoir est réparti entre un gouvernement central que l’on appelle le gouvernement fédéral, et les provinces. On dit que ces deux ordres de pouvoirs sont « égaux », car chacun est indépendant et autonome.  </a:t>
            </a:r>
          </a:p>
          <a:p>
            <a:pPr marL="181610" indent="-181610">
              <a:buFont typeface="Wingdings,Sans-Serif"/>
              <a:buChar char="q"/>
            </a:pPr>
            <a:endParaRPr lang="fr-CA" dirty="0"/>
          </a:p>
          <a:p>
            <a:r>
              <a:rPr lang="fr-CA" dirty="0"/>
              <a:t>Capsule vidéo </a:t>
            </a:r>
            <a:r>
              <a:rPr lang="fr-CA" i="1" dirty="0"/>
              <a:t>Les suppléants</a:t>
            </a:r>
            <a:r>
              <a:rPr lang="fr-CA" dirty="0"/>
              <a:t> de Télé-Québec portant sur la constitution et les paliers gouvernementaux : </a:t>
            </a:r>
            <a:r>
              <a:rPr lang="fr-CA" dirty="0">
                <a:hlinkClick r:id="rId3"/>
              </a:rPr>
              <a:t>https://zonevideo.telequebec.tv/media/54299/les-palliers-gouvernementaux-et-la-constitution/les-suppleants</a:t>
            </a:r>
            <a:endParaRPr lang="fr-CA" dirty="0"/>
          </a:p>
          <a:p>
            <a:pPr marL="181610" indent="-181610">
              <a:buFont typeface="Wingdings,Sans-Serif"/>
              <a:buChar char="q"/>
            </a:pPr>
            <a:endParaRPr lang="fr-FR" dirty="0"/>
          </a:p>
          <a:p>
            <a:pPr marL="181610" indent="-181610">
              <a:buFont typeface="Wingdings,Sans-Serif"/>
              <a:buChar char="q"/>
            </a:pPr>
            <a:endParaRPr lang="fr-CA" dirty="0"/>
          </a:p>
          <a:p>
            <a:r>
              <a:rPr lang="fr-CA" dirty="0"/>
              <a:t> </a:t>
            </a:r>
            <a:r>
              <a:rPr lang="fr-CA" b="1" dirty="0"/>
              <a:t>INFORMATIONS FACULTATIVES</a:t>
            </a:r>
            <a:endParaRPr lang="en-US" dirty="0"/>
          </a:p>
          <a:p>
            <a:endParaRPr lang="fr-CA" dirty="0"/>
          </a:p>
          <a:p>
            <a:pPr marL="181610" indent="-181610">
              <a:buFont typeface="Wingdings,Sans-Serif"/>
              <a:buChar char="q"/>
            </a:pPr>
            <a:r>
              <a:rPr lang="fr-CA" dirty="0"/>
              <a:t>Et les territoires dans tout ça?</a:t>
            </a:r>
            <a:endParaRPr lang="en-US" dirty="0"/>
          </a:p>
          <a:p>
            <a:pPr marL="638810" lvl="1" indent="-181610">
              <a:buFont typeface="Wingdings,Sans-Serif"/>
              <a:buChar char="•"/>
            </a:pPr>
            <a:r>
              <a:rPr lang="fr-CA" dirty="0"/>
              <a:t>Le gouvernement fédéral est aussi responsable des trois territoires (Territoires du Nord-Ouest, Nunavut et Yukon). Ces derniers ont aussi des gouvernements respectifs. Toutefois, les </a:t>
            </a:r>
            <a:r>
              <a:rPr lang="fr-CA" b="1" dirty="0"/>
              <a:t>gouvernements territoriaux</a:t>
            </a:r>
            <a:r>
              <a:rPr lang="fr-CA" dirty="0"/>
              <a:t> n’ont pas de pouvoirs « constitutionnels » comme ceux des provinces. C’est plutôt le Parlement du Canada qui leur a </a:t>
            </a:r>
            <a:r>
              <a:rPr lang="fr-CA" b="1" dirty="0"/>
              <a:t>délégué</a:t>
            </a:r>
            <a:r>
              <a:rPr lang="fr-CA" dirty="0"/>
              <a:t> certains de ses pouvoirs. </a:t>
            </a:r>
            <a:endParaRPr lang="fr-FR" dirty="0"/>
          </a:p>
          <a:p>
            <a:endParaRPr lang="fr-CA" dirty="0"/>
          </a:p>
          <a:p>
            <a:r>
              <a:rPr lang="fr-CA" b="1" dirty="0"/>
              <a:t>SOURCES</a:t>
            </a:r>
            <a:endParaRPr lang="en-US" dirty="0"/>
          </a:p>
          <a:p>
            <a:pPr marL="181610" indent="-181610">
              <a:buFont typeface="Arial,Sans-Serif"/>
              <a:buChar char="•"/>
            </a:pPr>
            <a:r>
              <a:rPr lang="fr-CA" dirty="0"/>
              <a:t>Henri BRUN, Guy TREMBLAY et Eugène BROUILLET, </a:t>
            </a:r>
            <a:r>
              <a:rPr lang="fr-CA" i="1" dirty="0"/>
              <a:t>Droit constitutionnel</a:t>
            </a:r>
            <a:r>
              <a:rPr lang="fr-CA" dirty="0"/>
              <a:t>, 6E éd, Éditions Yvon Blais, Cowansville, 2014, par.  VI-1.19 et VI-1.20.</a:t>
            </a:r>
            <a:endParaRPr lang="en-US" dirty="0"/>
          </a:p>
          <a:p>
            <a:pPr marL="181610" indent="-181610">
              <a:buFont typeface="Arial,Sans-Serif"/>
              <a:buChar char="•"/>
            </a:pPr>
            <a:r>
              <a:rPr lang="fr-CA" dirty="0"/>
              <a:t>Nicole DUPLÉ, </a:t>
            </a:r>
            <a:r>
              <a:rPr lang="fr-CA" i="1" dirty="0"/>
              <a:t>Droit constitutionnel : principes fondamentaux</a:t>
            </a:r>
            <a:r>
              <a:rPr lang="fr-CA" dirty="0"/>
              <a:t>, 7e éd., Wilson et Lafleur, Montréal, 2018, p.354-356.</a:t>
            </a:r>
            <a:endParaRPr lang="en-US" dirty="0"/>
          </a:p>
          <a:p>
            <a:pPr marL="181610" indent="-181610">
              <a:buFont typeface="Arial,Sans-Serif"/>
              <a:buChar char="•"/>
            </a:pPr>
            <a:r>
              <a:rPr lang="fr-CA" dirty="0"/>
              <a:t>Gouvernement du Canada, </a:t>
            </a:r>
            <a:r>
              <a:rPr lang="fr-CA" i="1" dirty="0"/>
              <a:t>Différences entre les provinces et les territoires du Canada</a:t>
            </a:r>
            <a:r>
              <a:rPr lang="fr-CA" dirty="0"/>
              <a:t>, Provinces et territoires, en ligne : </a:t>
            </a:r>
            <a:r>
              <a:rPr lang="fr-CA" dirty="0">
                <a:hlinkClick r:id="rId4"/>
              </a:rPr>
              <a:t>https://www.canada.ca/fr/affaires-intergouvernementales/services/provinces-territoires.html </a:t>
            </a:r>
            <a:r>
              <a:rPr lang="fr-CA" dirty="0"/>
              <a:t>(consulté le 2 avril 2020).</a:t>
            </a:r>
            <a:endParaRPr lang="en-US" dirty="0"/>
          </a:p>
          <a:p>
            <a:endParaRPr lang="fr-CA" dirty="0"/>
          </a:p>
          <a:p>
            <a:endParaRPr lang="fr-CA"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9</a:t>
            </a:fld>
            <a:endParaRPr lang="fr-CA"/>
          </a:p>
        </p:txBody>
      </p:sp>
    </p:spTree>
    <p:extLst>
      <p:ext uri="{BB962C8B-B14F-4D97-AF65-F5344CB8AC3E}">
        <p14:creationId xmlns:p14="http://schemas.microsoft.com/office/powerpoint/2010/main" val="133737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fr-CA" dirty="0"/>
          </a:p>
          <a:p>
            <a:r>
              <a:rPr lang="fr-CA" b="1" dirty="0"/>
              <a:t>Quiz!</a:t>
            </a:r>
            <a:endParaRPr lang="en-US" dirty="0"/>
          </a:p>
          <a:p>
            <a:pPr marL="228600" indent="-228600">
              <a:buAutoNum type="arabicPeriod"/>
            </a:pPr>
            <a:r>
              <a:rPr lang="fr-CA" b="0" dirty="0"/>
              <a:t>Combien y a-t-il de provinces au Canada? </a:t>
            </a:r>
            <a:endParaRPr lang="en-US" b="0" dirty="0"/>
          </a:p>
          <a:p>
            <a:pPr marL="228600" indent="-228600">
              <a:buAutoNum type="arabicPeriod"/>
            </a:pPr>
            <a:r>
              <a:rPr lang="fr-CA" b="0" dirty="0"/>
              <a:t>Combien y a-t-il de territoires au Canada?</a:t>
            </a:r>
            <a:endParaRPr lang="en-US" b="0" dirty="0"/>
          </a:p>
          <a:p>
            <a:pPr marL="228600" indent="-228600">
              <a:buAutoNum type="arabicPeriod"/>
            </a:pPr>
            <a:r>
              <a:rPr lang="fr-CA" b="0" dirty="0"/>
              <a:t>Qui peut nommer les territoires et les provinces sur la carte?</a:t>
            </a:r>
            <a:endParaRPr lang="en-US" b="0" dirty="0"/>
          </a:p>
          <a:p>
            <a:endParaRPr lang="fr-CA" dirty="0"/>
          </a:p>
          <a:p>
            <a:r>
              <a:rPr lang="fr-CA" b="1" dirty="0"/>
              <a:t>Les 3 territoires</a:t>
            </a:r>
            <a:endParaRPr lang="en-US" dirty="0"/>
          </a:p>
          <a:p>
            <a:r>
              <a:rPr lang="fr-CA" dirty="0"/>
              <a:t>1. Yukon </a:t>
            </a:r>
            <a:endParaRPr lang="en-US" dirty="0"/>
          </a:p>
          <a:p>
            <a:r>
              <a:rPr lang="fr-CA" dirty="0"/>
              <a:t>2. Territoires du Nord-Ouest </a:t>
            </a:r>
            <a:endParaRPr lang="en-US" dirty="0"/>
          </a:p>
          <a:p>
            <a:r>
              <a:rPr lang="fr-CA" dirty="0"/>
              <a:t>3. Nunavut</a:t>
            </a:r>
            <a:endParaRPr lang="en-US" dirty="0"/>
          </a:p>
          <a:p>
            <a:endParaRPr lang="fr-CA" dirty="0"/>
          </a:p>
          <a:p>
            <a:r>
              <a:rPr lang="fr-CA" b="1" dirty="0"/>
              <a:t>Les 10 provinces</a:t>
            </a:r>
            <a:endParaRPr lang="en-US" dirty="0"/>
          </a:p>
          <a:p>
            <a:r>
              <a:rPr lang="fr-CA" dirty="0"/>
              <a:t>4. Colombie-Britannique </a:t>
            </a:r>
            <a:endParaRPr lang="en-US" dirty="0"/>
          </a:p>
          <a:p>
            <a:r>
              <a:rPr lang="fr-CA" dirty="0"/>
              <a:t>5. Alberta</a:t>
            </a:r>
            <a:endParaRPr lang="en-US" dirty="0"/>
          </a:p>
          <a:p>
            <a:r>
              <a:rPr lang="fr-CA" dirty="0"/>
              <a:t>6. Saskatchewan</a:t>
            </a:r>
            <a:endParaRPr lang="en-US" dirty="0"/>
          </a:p>
          <a:p>
            <a:r>
              <a:rPr lang="fr-CA" dirty="0"/>
              <a:t>7. Manitoba</a:t>
            </a:r>
            <a:endParaRPr lang="en-US" dirty="0"/>
          </a:p>
          <a:p>
            <a:r>
              <a:rPr lang="fr-CA" dirty="0"/>
              <a:t>8. Ontario</a:t>
            </a:r>
            <a:endParaRPr lang="en-US" dirty="0"/>
          </a:p>
          <a:p>
            <a:r>
              <a:rPr lang="fr-CA" dirty="0"/>
              <a:t>9. Québec</a:t>
            </a:r>
            <a:endParaRPr lang="en-US" dirty="0"/>
          </a:p>
          <a:p>
            <a:r>
              <a:rPr lang="fr-CA" dirty="0"/>
              <a:t>10. Terre-Neuve-et-Labrador</a:t>
            </a:r>
            <a:endParaRPr lang="en-US" dirty="0"/>
          </a:p>
          <a:p>
            <a:r>
              <a:rPr lang="fr-CA" dirty="0"/>
              <a:t>11. Nouveau-Brunswick</a:t>
            </a:r>
            <a:endParaRPr lang="en-US" dirty="0"/>
          </a:p>
          <a:p>
            <a:r>
              <a:rPr lang="fr-CA" dirty="0"/>
              <a:t>12. Île-du-Prince-Édouard</a:t>
            </a:r>
            <a:endParaRPr lang="en-US" dirty="0"/>
          </a:p>
          <a:p>
            <a:r>
              <a:rPr lang="fr-CA" dirty="0"/>
              <a:t>13. Nouvelle-Écosse</a:t>
            </a:r>
          </a:p>
          <a:p>
            <a:endParaRPr lang="fr-CA" dirty="0"/>
          </a:p>
          <a:p>
            <a:r>
              <a:rPr lang="fr-CA" b="1" dirty="0"/>
              <a:t>Question : Où se trouve le gouvernement fédéral? </a:t>
            </a:r>
            <a:endParaRPr lang="en-US" dirty="0"/>
          </a:p>
          <a:p>
            <a:pPr marL="171450" indent="-171450">
              <a:buFont typeface="Wingdings,Sans-Serif"/>
              <a:buChar char="q"/>
            </a:pPr>
            <a:r>
              <a:rPr lang="fr-CA" dirty="0"/>
              <a:t>Le gouvernement fédéral se trouve à Ottawa.</a:t>
            </a:r>
          </a:p>
          <a:p>
            <a:pPr marL="171450" indent="-171450">
              <a:buFont typeface="Wingdings,Sans-Serif"/>
              <a:buChar char="q"/>
            </a:pPr>
            <a:r>
              <a:rPr lang="fr-CA" dirty="0">
                <a:cs typeface="Calibri"/>
              </a:rPr>
              <a:t>Toutefois, le gouvernement s’occupe d’affaires qui touchent l’entièreté du pays comme la monnaie ou la défense nationale.</a:t>
            </a:r>
          </a:p>
          <a:p>
            <a:endParaRPr lang="en-US" dirty="0"/>
          </a:p>
          <a:p>
            <a:endParaRPr lang="fr-CA" dirty="0"/>
          </a:p>
          <a:p>
            <a:r>
              <a:rPr lang="fr-FR" b="1" dirty="0"/>
              <a:t>SOURCES  </a:t>
            </a:r>
            <a:endParaRPr lang="en-US" dirty="0"/>
          </a:p>
          <a:p>
            <a:pPr marL="171450" indent="-171450">
              <a:buFont typeface="Arial" panose="020B0604020202020204" pitchFamily="34" charset="0"/>
              <a:buChar char="•"/>
            </a:pPr>
            <a:r>
              <a:rPr lang="fr-FR" dirty="0"/>
              <a:t>Gouvernement du Canada, Provinces et territoires, en ligne : </a:t>
            </a:r>
            <a:r>
              <a:rPr lang="fr-FR" dirty="0">
                <a:hlinkClick r:id="rId3"/>
              </a:rPr>
              <a:t>http://www.cic.gc.ca/francais/nouveaux/pt/index.asp</a:t>
            </a:r>
            <a:r>
              <a:rPr lang="fr-FR" dirty="0"/>
              <a:t> (consulté le 4 avril 2020).</a:t>
            </a:r>
            <a:endParaRPr lang="fr-CA" b="1" dirty="0">
              <a:cs typeface="Calibri"/>
            </a:endParaRPr>
          </a:p>
          <a:p>
            <a:pPr marL="171450" indent="-171450">
              <a:buFont typeface="Arial" panose="020B0604020202020204" pitchFamily="34" charset="0"/>
              <a:buChar char="•"/>
            </a:pPr>
            <a:r>
              <a:rPr lang="fr-FR" dirty="0">
                <a:cs typeface="Calibri"/>
              </a:rPr>
              <a:t>Gouvernement du Canada, différences entre les provinces et les territoires : </a:t>
            </a:r>
            <a:r>
              <a:rPr lang="fr-FR" dirty="0">
                <a:hlinkClick r:id="rId4"/>
              </a:rPr>
              <a:t>https://www.canada.ca/fr/affaires-intergouvernementales/services/provinces-territoires.html</a:t>
            </a:r>
            <a:r>
              <a:rPr lang="fr-FR" dirty="0"/>
              <a:t> (consulté le 15 avril 2020)</a:t>
            </a:r>
            <a:endParaRPr lang="fr-FR" dirty="0">
              <a:cs typeface="Calibri"/>
            </a:endParaRPr>
          </a:p>
          <a:p>
            <a:endParaRPr lang="en-US"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0FE79FB9-0C37-40D8-A713-CFC085D9BF2F}" type="slidenum">
              <a:rPr lang="fr-CA" smtClean="0"/>
              <a:t>9</a:t>
            </a:fld>
            <a:endParaRPr lang="fr-CA"/>
          </a:p>
        </p:txBody>
      </p:sp>
    </p:spTree>
    <p:extLst>
      <p:ext uri="{BB962C8B-B14F-4D97-AF65-F5344CB8AC3E}">
        <p14:creationId xmlns:p14="http://schemas.microsoft.com/office/powerpoint/2010/main" val="2353919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dirty="0"/>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dirty="0"/>
              <a:t>Cliquez pour insérer le sous-titre ou la date</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dirty="0">
                <a:solidFill>
                  <a:srgbClr val="000000"/>
                </a:solidFill>
                <a:effectLst/>
                <a:latin typeface="Calibri" panose="020F0502020204030204" pitchFamily="34" charset="0"/>
              </a:rPr>
              <a:t>Diapo avec logo et site web : Logo + </a:t>
            </a:r>
            <a:r>
              <a:rPr lang="fr-CA" sz="1800" b="0" i="0" u="sng" strike="noStrike" dirty="0">
                <a:solidFill>
                  <a:srgbClr val="0563C1"/>
                </a:solidFill>
                <a:effectLst/>
                <a:latin typeface="Calibri" panose="020F0502020204030204" pitchFamily="34" charset="0"/>
                <a:hlinkClick r:id="rId9"/>
              </a:rPr>
              <a:t>educationjuridique.ca</a:t>
            </a:r>
            <a:endParaRPr lang="fr-CA" dirty="0"/>
          </a:p>
          <a:p>
            <a:pPr algn="ctr"/>
            <a:r>
              <a:rPr lang="fr-CA" dirty="0"/>
              <a:t>https://</a:t>
            </a:r>
            <a:r>
              <a:rPr lang="fr-CA" dirty="0" err="1"/>
              <a:t>www.educationjuridique.ca</a:t>
            </a:r>
            <a:r>
              <a:rPr lang="fr-CA" dirty="0"/>
              <a:t>/</a:t>
            </a:r>
            <a:r>
              <a:rPr lang="fr-CA" dirty="0" err="1"/>
              <a:t>fr</a:t>
            </a:r>
            <a:r>
              <a:rPr lang="fr-CA" dirty="0"/>
              <a:t>/</a:t>
            </a:r>
            <a:br>
              <a:rPr lang="fr-CA" dirty="0"/>
            </a:br>
            <a:endParaRPr lang="fr-CA" dirty="0"/>
          </a:p>
          <a:p>
            <a:pPr algn="ctr"/>
            <a:r>
              <a:rPr lang="fr-CA" b="1" dirty="0">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dirty="0"/>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dirty="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tags" Target="../tags/tag26.xml"/><Relationship Id="rId3" Type="http://schemas.openxmlformats.org/officeDocument/2006/relationships/tags" Target="../tags/tag11.xml"/><Relationship Id="rId21" Type="http://schemas.openxmlformats.org/officeDocument/2006/relationships/image" Target="../media/image57.png"/><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notesSlide" Target="../notesSlides/notesSlide9.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tags" Target="../tags/tag23.xml"/><Relationship Id="rId10" Type="http://schemas.openxmlformats.org/officeDocument/2006/relationships/tags" Target="../tags/tag18.xml"/><Relationship Id="rId19" Type="http://schemas.openxmlformats.org/officeDocument/2006/relationships/slideLayout" Target="../slideLayouts/slideLayout2.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62.png"/><Relationship Id="rId3" Type="http://schemas.openxmlformats.org/officeDocument/2006/relationships/tags" Target="../tags/tag29.xml"/><Relationship Id="rId7" Type="http://schemas.openxmlformats.org/officeDocument/2006/relationships/slideLayout" Target="../slideLayouts/slideLayout3.xml"/><Relationship Id="rId12" Type="http://schemas.openxmlformats.org/officeDocument/2006/relationships/image" Target="../media/image61.sv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60.png"/><Relationship Id="rId5" Type="http://schemas.openxmlformats.org/officeDocument/2006/relationships/tags" Target="../tags/tag31.xml"/><Relationship Id="rId10" Type="http://schemas.openxmlformats.org/officeDocument/2006/relationships/image" Target="../media/image59.svg"/><Relationship Id="rId4" Type="http://schemas.openxmlformats.org/officeDocument/2006/relationships/tags" Target="../tags/tag30.xml"/><Relationship Id="rId9" Type="http://schemas.openxmlformats.org/officeDocument/2006/relationships/image" Target="../media/image58.png"/><Relationship Id="rId1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44.png"/><Relationship Id="rId5" Type="http://schemas.openxmlformats.org/officeDocument/2006/relationships/tags" Target="../tags/tag38.xml"/><Relationship Id="rId10" Type="http://schemas.openxmlformats.org/officeDocument/2006/relationships/image" Target="../media/image43.png"/><Relationship Id="rId4" Type="http://schemas.openxmlformats.org/officeDocument/2006/relationships/tags" Target="../tags/tag37.xml"/><Relationship Id="rId9"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tags" Target="../tags/tag7.xml"/><Relationship Id="rId7" Type="http://schemas.openxmlformats.org/officeDocument/2006/relationships/image" Target="../media/image41.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tags" Target="../tags/tag6.xml"/><Relationship Id="rId16" Type="http://schemas.openxmlformats.org/officeDocument/2006/relationships/image" Target="../media/image51.png"/><Relationship Id="rId1" Type="http://schemas.openxmlformats.org/officeDocument/2006/relationships/tags" Target="../tags/tag5.xml"/><Relationship Id="rId6" Type="http://schemas.openxmlformats.org/officeDocument/2006/relationships/notesSlide" Target="../notesSlides/notesSlide5.xml"/><Relationship Id="rId11" Type="http://schemas.openxmlformats.org/officeDocument/2006/relationships/image" Target="../media/image46.png"/><Relationship Id="rId5" Type="http://schemas.openxmlformats.org/officeDocument/2006/relationships/slideLayout" Target="../slideLayouts/slideLayout3.xml"/><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tags" Target="../tags/tag8.xml"/><Relationship Id="rId9" Type="http://schemas.openxmlformats.org/officeDocument/2006/relationships/image" Target="../media/image44.png"/><Relationship Id="rId1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56.sv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581708" y="2010770"/>
            <a:ext cx="5212080" cy="2377440"/>
          </a:xfrm>
        </p:spPr>
        <p:txBody>
          <a:bodyPr/>
          <a:lstStyle/>
          <a:p>
            <a:pPr algn="ctr"/>
            <a:r>
              <a:rPr lang="fr-CA" sz="4400" dirty="0"/>
              <a:t>L’État et la Justice – </a:t>
            </a:r>
            <a:r>
              <a:rPr lang="fr-CA" dirty="0"/>
              <a:t>Mésopotamie </a:t>
            </a:r>
          </a:p>
        </p:txBody>
      </p:sp>
      <p:sp>
        <p:nvSpPr>
          <p:cNvPr id="3" name="Sous-titre 2">
            <a:extLst>
              <a:ext uri="{FF2B5EF4-FFF2-40B4-BE49-F238E27FC236}">
                <a16:creationId xmlns:a16="http://schemas.microsoft.com/office/drawing/2014/main" id="{D5092838-4393-0744-83F8-A0F8497A27E1}"/>
              </a:ext>
            </a:extLst>
          </p:cNvPr>
          <p:cNvSpPr>
            <a:spLocks noGrp="1"/>
          </p:cNvSpPr>
          <p:nvPr>
            <p:ph type="subTitle" idx="1"/>
          </p:nvPr>
        </p:nvSpPr>
        <p:spPr>
          <a:xfrm>
            <a:off x="766157" y="4738927"/>
            <a:ext cx="5212080" cy="1188720"/>
          </a:xfrm>
        </p:spPr>
        <p:txBody>
          <a:bodyPr/>
          <a:lstStyle/>
          <a:p>
            <a:pPr marL="342900" indent="-342900">
              <a:buFont typeface="Arial" panose="020B0604020202020204" pitchFamily="34" charset="0"/>
              <a:buChar char="•"/>
            </a:pPr>
            <a:r>
              <a:rPr lang="fr-CA" dirty="0">
                <a:solidFill>
                  <a:schemeClr val="accent1"/>
                </a:solidFill>
              </a:rPr>
              <a:t>Le code D’Hammourabi</a:t>
            </a:r>
          </a:p>
          <a:p>
            <a:endParaRPr lang="fr-CA" dirty="0">
              <a:solidFill>
                <a:schemeClr val="accent1"/>
              </a:solidFill>
            </a:endParaRPr>
          </a:p>
          <a:p>
            <a:pPr marL="342900" indent="-342900">
              <a:buFont typeface="Arial" panose="020B0604020202020204" pitchFamily="34" charset="0"/>
              <a:buChar char="•"/>
            </a:pPr>
            <a:r>
              <a:rPr lang="fr-CA" dirty="0">
                <a:solidFill>
                  <a:schemeClr val="accent1"/>
                </a:solidFill>
              </a:rPr>
              <a:t>La justice au Québec aujourd’hui</a:t>
            </a:r>
          </a:p>
        </p:txBody>
      </p:sp>
      <p:pic>
        <p:nvPicPr>
          <p:cNvPr id="2" name="Image 4" descr="Une image contenant carte, texte">
            <a:extLst>
              <a:ext uri="{FF2B5EF4-FFF2-40B4-BE49-F238E27FC236}">
                <a16:creationId xmlns:a16="http://schemas.microsoft.com/office/drawing/2014/main" id="{A297C641-9CCF-5DB1-7652-70C2BE7B7AC7}"/>
              </a:ext>
            </a:extLst>
          </p:cNvPr>
          <p:cNvPicPr>
            <a:picLocks noChangeAspect="1"/>
          </p:cNvPicPr>
          <p:nvPr>
            <p:custDataLst>
              <p:tags r:id="rId1"/>
            </p:custDataLst>
          </p:nvPr>
        </p:nvPicPr>
        <p:blipFill>
          <a:blip r:embed="rId4"/>
          <a:stretch>
            <a:fillRect/>
          </a:stretch>
        </p:blipFill>
        <p:spPr>
          <a:xfrm>
            <a:off x="6571596" y="927790"/>
            <a:ext cx="4802429" cy="5002419"/>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rte&#10;&#10;Description générée avec un niveau de confiance très élevé">
            <a:extLst>
              <a:ext uri="{FF2B5EF4-FFF2-40B4-BE49-F238E27FC236}">
                <a16:creationId xmlns:a16="http://schemas.microsoft.com/office/drawing/2014/main" id="{60A39C29-1CB6-A88B-FBEA-C5193DC49D88}"/>
              </a:ext>
            </a:extLst>
          </p:cNvPr>
          <p:cNvPicPr>
            <a:picLocks noChangeAspect="1"/>
          </p:cNvPicPr>
          <p:nvPr>
            <p:custDataLst>
              <p:tags r:id="rId1"/>
            </p:custDataLst>
          </p:nvPr>
        </p:nvPicPr>
        <p:blipFill>
          <a:blip r:embed="rId21"/>
          <a:stretch>
            <a:fillRect/>
          </a:stretch>
        </p:blipFill>
        <p:spPr>
          <a:xfrm>
            <a:off x="3765031" y="514663"/>
            <a:ext cx="7972105" cy="5763390"/>
          </a:xfrm>
          <a:prstGeom prst="rect">
            <a:avLst/>
          </a:prstGeom>
        </p:spPr>
      </p:pic>
      <p:sp>
        <p:nvSpPr>
          <p:cNvPr id="5" name="ZoneTexte 4">
            <a:extLst>
              <a:ext uri="{FF2B5EF4-FFF2-40B4-BE49-F238E27FC236}">
                <a16:creationId xmlns:a16="http://schemas.microsoft.com/office/drawing/2014/main" id="{4BA7FEEC-C068-0475-3F27-930418388826}"/>
              </a:ext>
            </a:extLst>
          </p:cNvPr>
          <p:cNvSpPr txBox="1"/>
          <p:nvPr>
            <p:custDataLst>
              <p:tags r:id="rId2"/>
            </p:custDataLst>
          </p:nvPr>
        </p:nvSpPr>
        <p:spPr>
          <a:xfrm>
            <a:off x="6629400" y="3489435"/>
            <a:ext cx="12060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Manitoba</a:t>
            </a:r>
            <a:endParaRPr lang="fr-FR">
              <a:cs typeface="Calibri"/>
            </a:endParaRPr>
          </a:p>
        </p:txBody>
      </p:sp>
      <p:sp>
        <p:nvSpPr>
          <p:cNvPr id="6" name="ZoneTexte 5">
            <a:extLst>
              <a:ext uri="{FF2B5EF4-FFF2-40B4-BE49-F238E27FC236}">
                <a16:creationId xmlns:a16="http://schemas.microsoft.com/office/drawing/2014/main" id="{6B418ED6-4CDA-493B-49E5-A869CE6207E9}"/>
              </a:ext>
            </a:extLst>
          </p:cNvPr>
          <p:cNvSpPr txBox="1"/>
          <p:nvPr>
            <p:custDataLst>
              <p:tags r:id="rId3"/>
            </p:custDataLst>
          </p:nvPr>
        </p:nvSpPr>
        <p:spPr>
          <a:xfrm>
            <a:off x="7586827" y="4315482"/>
            <a:ext cx="982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Ontario</a:t>
            </a:r>
            <a:endParaRPr lang="fr-FR">
              <a:cs typeface="Calibri"/>
            </a:endParaRPr>
          </a:p>
        </p:txBody>
      </p:sp>
      <p:sp>
        <p:nvSpPr>
          <p:cNvPr id="7" name="ZoneTexte 6">
            <a:extLst>
              <a:ext uri="{FF2B5EF4-FFF2-40B4-BE49-F238E27FC236}">
                <a16:creationId xmlns:a16="http://schemas.microsoft.com/office/drawing/2014/main" id="{EB218CC5-AD51-BC05-5F54-1DDD1402C119}"/>
              </a:ext>
            </a:extLst>
          </p:cNvPr>
          <p:cNvSpPr txBox="1"/>
          <p:nvPr>
            <p:custDataLst>
              <p:tags r:id="rId4"/>
            </p:custDataLst>
          </p:nvPr>
        </p:nvSpPr>
        <p:spPr>
          <a:xfrm>
            <a:off x="5341883" y="43302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cs typeface="Calibri"/>
              </a:rPr>
              <a:t>Saskatchewan</a:t>
            </a:r>
          </a:p>
        </p:txBody>
      </p:sp>
      <p:sp>
        <p:nvSpPr>
          <p:cNvPr id="8" name="ZoneTexte 7">
            <a:extLst>
              <a:ext uri="{FF2B5EF4-FFF2-40B4-BE49-F238E27FC236}">
                <a16:creationId xmlns:a16="http://schemas.microsoft.com/office/drawing/2014/main" id="{B1FABC96-D01A-9791-17FC-884253574EE8}"/>
              </a:ext>
            </a:extLst>
          </p:cNvPr>
          <p:cNvSpPr txBox="1"/>
          <p:nvPr>
            <p:custDataLst>
              <p:tags r:id="rId5"/>
            </p:custDataLst>
          </p:nvPr>
        </p:nvSpPr>
        <p:spPr>
          <a:xfrm>
            <a:off x="4947744" y="3857296"/>
            <a:ext cx="11535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Alberta</a:t>
            </a:r>
            <a:endParaRPr lang="fr-FR">
              <a:cs typeface="Calibri"/>
            </a:endParaRPr>
          </a:p>
        </p:txBody>
      </p:sp>
      <p:sp>
        <p:nvSpPr>
          <p:cNvPr id="9" name="ZoneTexte 8">
            <a:extLst>
              <a:ext uri="{FF2B5EF4-FFF2-40B4-BE49-F238E27FC236}">
                <a16:creationId xmlns:a16="http://schemas.microsoft.com/office/drawing/2014/main" id="{90287D88-F273-9195-C2C3-4E93705DCE45}"/>
              </a:ext>
            </a:extLst>
          </p:cNvPr>
          <p:cNvSpPr txBox="1"/>
          <p:nvPr>
            <p:custDataLst>
              <p:tags r:id="rId6"/>
            </p:custDataLst>
          </p:nvPr>
        </p:nvSpPr>
        <p:spPr>
          <a:xfrm>
            <a:off x="5013433" y="182091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Territoires du </a:t>
            </a:r>
          </a:p>
          <a:p>
            <a:r>
              <a:rPr lang="fr-FR"/>
              <a:t>Nord-Est</a:t>
            </a:r>
            <a:endParaRPr lang="fr-FR">
              <a:cs typeface="Calibri"/>
            </a:endParaRPr>
          </a:p>
        </p:txBody>
      </p:sp>
      <p:sp>
        <p:nvSpPr>
          <p:cNvPr id="10" name="ZoneTexte 9">
            <a:extLst>
              <a:ext uri="{FF2B5EF4-FFF2-40B4-BE49-F238E27FC236}">
                <a16:creationId xmlns:a16="http://schemas.microsoft.com/office/drawing/2014/main" id="{89D00288-9BFB-C4EC-4765-7747E3123E96}"/>
              </a:ext>
            </a:extLst>
          </p:cNvPr>
          <p:cNvSpPr txBox="1"/>
          <p:nvPr>
            <p:custDataLst>
              <p:tags r:id="rId7"/>
            </p:custDataLst>
          </p:nvPr>
        </p:nvSpPr>
        <p:spPr>
          <a:xfrm>
            <a:off x="3765331" y="3581399"/>
            <a:ext cx="13768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Colombie-</a:t>
            </a:r>
            <a:endParaRPr lang="fr-FR">
              <a:cs typeface="Calibri"/>
            </a:endParaRPr>
          </a:p>
          <a:p>
            <a:r>
              <a:rPr lang="fr-FR">
                <a:cs typeface="Calibri"/>
              </a:rPr>
              <a:t>Britannique </a:t>
            </a:r>
          </a:p>
        </p:txBody>
      </p:sp>
      <p:sp>
        <p:nvSpPr>
          <p:cNvPr id="11" name="ZoneTexte 10">
            <a:extLst>
              <a:ext uri="{FF2B5EF4-FFF2-40B4-BE49-F238E27FC236}">
                <a16:creationId xmlns:a16="http://schemas.microsoft.com/office/drawing/2014/main" id="{D823E3AC-515A-08D7-2A68-85CBD1254FD3}"/>
              </a:ext>
            </a:extLst>
          </p:cNvPr>
          <p:cNvSpPr txBox="1"/>
          <p:nvPr>
            <p:custDataLst>
              <p:tags r:id="rId8"/>
            </p:custDataLst>
          </p:nvPr>
        </p:nvSpPr>
        <p:spPr>
          <a:xfrm>
            <a:off x="6445468" y="2096814"/>
            <a:ext cx="11797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Nunavut</a:t>
            </a:r>
            <a:endParaRPr lang="fr-FR">
              <a:cs typeface="Calibri"/>
            </a:endParaRPr>
          </a:p>
        </p:txBody>
      </p:sp>
      <p:sp>
        <p:nvSpPr>
          <p:cNvPr id="12" name="ZoneTexte 11">
            <a:extLst>
              <a:ext uri="{FF2B5EF4-FFF2-40B4-BE49-F238E27FC236}">
                <a16:creationId xmlns:a16="http://schemas.microsoft.com/office/drawing/2014/main" id="{40430ED4-33D3-D31A-433C-D1578E349CE6}"/>
              </a:ext>
            </a:extLst>
          </p:cNvPr>
          <p:cNvSpPr txBox="1"/>
          <p:nvPr>
            <p:custDataLst>
              <p:tags r:id="rId9"/>
            </p:custDataLst>
          </p:nvPr>
        </p:nvSpPr>
        <p:spPr>
          <a:xfrm>
            <a:off x="4159469" y="1715813"/>
            <a:ext cx="91702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Yukon</a:t>
            </a:r>
            <a:endParaRPr lang="fr-FR">
              <a:cs typeface="Calibri"/>
            </a:endParaRPr>
          </a:p>
        </p:txBody>
      </p:sp>
      <p:sp>
        <p:nvSpPr>
          <p:cNvPr id="13" name="ZoneTexte 12">
            <a:extLst>
              <a:ext uri="{FF2B5EF4-FFF2-40B4-BE49-F238E27FC236}">
                <a16:creationId xmlns:a16="http://schemas.microsoft.com/office/drawing/2014/main" id="{D78273B6-2490-FB2F-8340-02AEB58897E2}"/>
              </a:ext>
            </a:extLst>
          </p:cNvPr>
          <p:cNvSpPr txBox="1"/>
          <p:nvPr>
            <p:custDataLst>
              <p:tags r:id="rId10"/>
            </p:custDataLst>
          </p:nvPr>
        </p:nvSpPr>
        <p:spPr>
          <a:xfrm>
            <a:off x="11135710" y="4934607"/>
            <a:ext cx="1192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Nouvelle-</a:t>
            </a:r>
          </a:p>
          <a:p>
            <a:pPr algn="l"/>
            <a:r>
              <a:rPr lang="fr-FR"/>
              <a:t>Écosse</a:t>
            </a:r>
            <a:endParaRPr lang="fr-FR">
              <a:cs typeface="Calibri"/>
            </a:endParaRPr>
          </a:p>
        </p:txBody>
      </p:sp>
      <p:sp>
        <p:nvSpPr>
          <p:cNvPr id="14" name="ZoneTexte 13">
            <a:extLst>
              <a:ext uri="{FF2B5EF4-FFF2-40B4-BE49-F238E27FC236}">
                <a16:creationId xmlns:a16="http://schemas.microsoft.com/office/drawing/2014/main" id="{53D26133-997C-AD37-1AE3-D3908F485AB5}"/>
              </a:ext>
            </a:extLst>
          </p:cNvPr>
          <p:cNvSpPr txBox="1"/>
          <p:nvPr>
            <p:custDataLst>
              <p:tags r:id="rId11"/>
            </p:custDataLst>
          </p:nvPr>
        </p:nvSpPr>
        <p:spPr>
          <a:xfrm>
            <a:off x="10189780" y="4014952"/>
            <a:ext cx="15476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Île-du-Prince-</a:t>
            </a:r>
          </a:p>
          <a:p>
            <a:pPr algn="l"/>
            <a:r>
              <a:rPr lang="fr-FR"/>
              <a:t>Édouard</a:t>
            </a:r>
            <a:endParaRPr lang="fr-FR">
              <a:cs typeface="Calibri"/>
            </a:endParaRPr>
          </a:p>
        </p:txBody>
      </p:sp>
      <p:sp>
        <p:nvSpPr>
          <p:cNvPr id="15" name="ZoneTexte 14">
            <a:extLst>
              <a:ext uri="{FF2B5EF4-FFF2-40B4-BE49-F238E27FC236}">
                <a16:creationId xmlns:a16="http://schemas.microsoft.com/office/drawing/2014/main" id="{D664AFBF-7FD7-047A-B4B8-66906A8E2B6E}"/>
              </a:ext>
            </a:extLst>
          </p:cNvPr>
          <p:cNvSpPr txBox="1"/>
          <p:nvPr>
            <p:custDataLst>
              <p:tags r:id="rId12"/>
            </p:custDataLst>
          </p:nvPr>
        </p:nvSpPr>
        <p:spPr>
          <a:xfrm>
            <a:off x="10308021" y="293764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Terre-Neuve-</a:t>
            </a:r>
          </a:p>
          <a:p>
            <a:pPr algn="l"/>
            <a:r>
              <a:rPr lang="fr-FR"/>
              <a:t>et-Labrador</a:t>
            </a:r>
            <a:endParaRPr lang="fr-FR">
              <a:cs typeface="Calibri"/>
            </a:endParaRPr>
          </a:p>
        </p:txBody>
      </p:sp>
      <p:sp>
        <p:nvSpPr>
          <p:cNvPr id="16" name="ZoneTexte 15">
            <a:extLst>
              <a:ext uri="{FF2B5EF4-FFF2-40B4-BE49-F238E27FC236}">
                <a16:creationId xmlns:a16="http://schemas.microsoft.com/office/drawing/2014/main" id="{4C029A5D-797B-D16F-B199-B353AFE534CA}"/>
              </a:ext>
            </a:extLst>
          </p:cNvPr>
          <p:cNvSpPr txBox="1"/>
          <p:nvPr>
            <p:custDataLst>
              <p:tags r:id="rId13"/>
            </p:custDataLst>
          </p:nvPr>
        </p:nvSpPr>
        <p:spPr>
          <a:xfrm>
            <a:off x="9020502" y="4566744"/>
            <a:ext cx="1022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t>Québec</a:t>
            </a:r>
            <a:endParaRPr lang="fr-FR" dirty="0">
              <a:cs typeface="Calibri"/>
            </a:endParaRPr>
          </a:p>
        </p:txBody>
      </p:sp>
      <p:sp>
        <p:nvSpPr>
          <p:cNvPr id="17" name="ZoneTexte 16">
            <a:extLst>
              <a:ext uri="{FF2B5EF4-FFF2-40B4-BE49-F238E27FC236}">
                <a16:creationId xmlns:a16="http://schemas.microsoft.com/office/drawing/2014/main" id="{A2301F98-A306-34BE-469B-E2A90586921F}"/>
              </a:ext>
            </a:extLst>
          </p:cNvPr>
          <p:cNvSpPr txBox="1"/>
          <p:nvPr>
            <p:custDataLst>
              <p:tags r:id="rId14"/>
            </p:custDataLst>
          </p:nvPr>
        </p:nvSpPr>
        <p:spPr>
          <a:xfrm>
            <a:off x="9651124" y="4829502"/>
            <a:ext cx="12323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Nouveau-</a:t>
            </a:r>
          </a:p>
          <a:p>
            <a:r>
              <a:rPr lang="fr-FR"/>
              <a:t>Brunswick </a:t>
            </a:r>
            <a:endParaRPr lang="fr-FR">
              <a:cs typeface="Calibri"/>
            </a:endParaRPr>
          </a:p>
        </p:txBody>
      </p:sp>
      <p:sp>
        <p:nvSpPr>
          <p:cNvPr id="18" name="Vague 17">
            <a:extLst>
              <a:ext uri="{FF2B5EF4-FFF2-40B4-BE49-F238E27FC236}">
                <a16:creationId xmlns:a16="http://schemas.microsoft.com/office/drawing/2014/main" id="{73006C5A-F99F-C231-C40A-EC4345AD9BC2}"/>
              </a:ext>
            </a:extLst>
          </p:cNvPr>
          <p:cNvSpPr/>
          <p:nvPr>
            <p:custDataLst>
              <p:tags r:id="rId15"/>
            </p:custDataLst>
          </p:nvPr>
        </p:nvSpPr>
        <p:spPr>
          <a:xfrm>
            <a:off x="9244530" y="5333450"/>
            <a:ext cx="418111" cy="270892"/>
          </a:xfrm>
          <a:prstGeom prst="wave">
            <a:avLst/>
          </a:prstGeom>
          <a:blipFill dpi="0" rotWithShape="1">
            <a:blip r:embed="rId22"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p>
        </p:txBody>
      </p:sp>
      <p:sp>
        <p:nvSpPr>
          <p:cNvPr id="20" name="ZoneTexte 19">
            <a:extLst>
              <a:ext uri="{FF2B5EF4-FFF2-40B4-BE49-F238E27FC236}">
                <a16:creationId xmlns:a16="http://schemas.microsoft.com/office/drawing/2014/main" id="{A4584907-308A-9D67-E443-C77C8CD31467}"/>
              </a:ext>
            </a:extLst>
          </p:cNvPr>
          <p:cNvSpPr txBox="1"/>
          <p:nvPr>
            <p:custDataLst>
              <p:tags r:id="rId16"/>
            </p:custDataLst>
          </p:nvPr>
        </p:nvSpPr>
        <p:spPr>
          <a:xfrm>
            <a:off x="254219" y="1712529"/>
            <a:ext cx="32818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latin typeface="Arial" panose="020B0604020202020204" pitchFamily="34" charset="0"/>
                <a:cs typeface="Arial" panose="020B0604020202020204" pitchFamily="34" charset="0"/>
              </a:rPr>
              <a:t>L'État canadien compte : </a:t>
            </a:r>
          </a:p>
        </p:txBody>
      </p:sp>
      <p:sp>
        <p:nvSpPr>
          <p:cNvPr id="21" name="ZoneTexte 20">
            <a:extLst>
              <a:ext uri="{FF2B5EF4-FFF2-40B4-BE49-F238E27FC236}">
                <a16:creationId xmlns:a16="http://schemas.microsoft.com/office/drawing/2014/main" id="{B590F894-5321-D609-DF47-80C794B15C97}"/>
              </a:ext>
            </a:extLst>
          </p:cNvPr>
          <p:cNvSpPr txBox="1"/>
          <p:nvPr>
            <p:custDataLst>
              <p:tags r:id="rId17"/>
            </p:custDataLst>
          </p:nvPr>
        </p:nvSpPr>
        <p:spPr>
          <a:xfrm>
            <a:off x="254219" y="2543526"/>
            <a:ext cx="3114623" cy="461665"/>
          </a:xfrm>
          <a:prstGeom prst="rect">
            <a:avLst/>
          </a:prstGeom>
          <a:noFill/>
        </p:spPr>
        <p:txBody>
          <a:bodyPr wrap="square" rtlCol="0">
            <a:spAutoFit/>
          </a:bodyPr>
          <a:lstStyle/>
          <a:p>
            <a:pPr marL="285750" indent="-285750">
              <a:buFont typeface="Arial"/>
              <a:buChar char="•"/>
            </a:pPr>
            <a:r>
              <a:rPr lang="fr-FR" sz="2400" dirty="0">
                <a:latin typeface="Arial" panose="020B0604020202020204" pitchFamily="34" charset="0"/>
                <a:cs typeface="Arial" panose="020B0604020202020204" pitchFamily="34" charset="0"/>
              </a:rPr>
              <a:t>10 provinces</a:t>
            </a:r>
          </a:p>
        </p:txBody>
      </p:sp>
      <p:sp>
        <p:nvSpPr>
          <p:cNvPr id="22" name="Rectangle 21">
            <a:extLst>
              <a:ext uri="{FF2B5EF4-FFF2-40B4-BE49-F238E27FC236}">
                <a16:creationId xmlns:a16="http://schemas.microsoft.com/office/drawing/2014/main" id="{E4B9D817-3CF9-F067-7C98-1F740359F22C}"/>
              </a:ext>
            </a:extLst>
          </p:cNvPr>
          <p:cNvSpPr/>
          <p:nvPr>
            <p:custDataLst>
              <p:tags r:id="rId18"/>
            </p:custDataLst>
          </p:nvPr>
        </p:nvSpPr>
        <p:spPr>
          <a:xfrm>
            <a:off x="293871" y="2987822"/>
            <a:ext cx="2013693" cy="461665"/>
          </a:xfrm>
          <a:prstGeom prst="rect">
            <a:avLst/>
          </a:prstGeom>
        </p:spPr>
        <p:txBody>
          <a:bodyPr wrap="none">
            <a:spAutoFit/>
          </a:bodyPr>
          <a:lstStyle/>
          <a:p>
            <a:pPr marL="285750" indent="-285750">
              <a:buFont typeface="Arial"/>
              <a:buChar char="•"/>
            </a:pPr>
            <a:r>
              <a:rPr lang="fr-FR" sz="2400" dirty="0">
                <a:latin typeface="Arial" panose="020B0604020202020204" pitchFamily="34" charset="0"/>
                <a:cs typeface="Arial" panose="020B0604020202020204" pitchFamily="34" charset="0"/>
              </a:rPr>
              <a:t>3 territoires</a:t>
            </a:r>
            <a:endParaRPr lang="en-CA" sz="2400" dirty="0"/>
          </a:p>
        </p:txBody>
      </p:sp>
      <p:sp>
        <p:nvSpPr>
          <p:cNvPr id="24" name="ZoneTexte 23">
            <a:extLst>
              <a:ext uri="{FF2B5EF4-FFF2-40B4-BE49-F238E27FC236}">
                <a16:creationId xmlns:a16="http://schemas.microsoft.com/office/drawing/2014/main" id="{D029C963-366F-A809-9434-6FDECD7F4ADA}"/>
              </a:ext>
            </a:extLst>
          </p:cNvPr>
          <p:cNvSpPr txBox="1"/>
          <p:nvPr/>
        </p:nvSpPr>
        <p:spPr>
          <a:xfrm>
            <a:off x="0" y="613053"/>
            <a:ext cx="6527408" cy="707886"/>
          </a:xfrm>
          <a:prstGeom prst="rect">
            <a:avLst/>
          </a:prstGeom>
          <a:noFill/>
        </p:spPr>
        <p:txBody>
          <a:bodyPr wrap="square">
            <a:spAutoFit/>
          </a:bodyPr>
          <a:lstStyle/>
          <a:p>
            <a:r>
              <a:rPr lang="fr-FR" sz="4000" dirty="0">
                <a:solidFill>
                  <a:schemeClr val="accent1"/>
                </a:solidFill>
                <a:latin typeface="Arial" panose="020B0604020202020204" pitchFamily="34" charset="0"/>
                <a:cs typeface="Arial" panose="020B0604020202020204" pitchFamily="34" charset="0"/>
              </a:rPr>
              <a:t>L'État canadien</a:t>
            </a:r>
          </a:p>
        </p:txBody>
      </p:sp>
      <p:sp>
        <p:nvSpPr>
          <p:cNvPr id="26" name="ZoneTexte 25">
            <a:extLst>
              <a:ext uri="{FF2B5EF4-FFF2-40B4-BE49-F238E27FC236}">
                <a16:creationId xmlns:a16="http://schemas.microsoft.com/office/drawing/2014/main" id="{B5AE4843-7059-3AA2-2B61-21386E73EB62}"/>
              </a:ext>
            </a:extLst>
          </p:cNvPr>
          <p:cNvSpPr txBox="1"/>
          <p:nvPr/>
        </p:nvSpPr>
        <p:spPr>
          <a:xfrm>
            <a:off x="72069" y="3852810"/>
            <a:ext cx="3564128" cy="2308324"/>
          </a:xfrm>
          <a:prstGeom prst="rect">
            <a:avLst/>
          </a:prstGeom>
          <a:noFill/>
        </p:spPr>
        <p:txBody>
          <a:bodyPr wrap="square">
            <a:spAutoFit/>
          </a:bodyPr>
          <a:lstStyle/>
          <a:p>
            <a:r>
              <a:rPr lang="fr-FR" sz="2000" dirty="0">
                <a:latin typeface="Arial"/>
                <a:cs typeface="Arial"/>
              </a:rPr>
              <a:t>Les provinces et territoires peuvent prendre certaines décisions qui les concernent.</a:t>
            </a:r>
            <a:endParaRPr lang="fr-FR" sz="2000" dirty="0">
              <a:latin typeface="Arial" panose="020B0604020202020204" pitchFamily="34" charset="0"/>
              <a:cs typeface="Arial" panose="020B0604020202020204" pitchFamily="34" charset="0"/>
            </a:endParaRPr>
          </a:p>
          <a:p>
            <a:endParaRPr lang="fr-FR" sz="2400" dirty="0">
              <a:latin typeface="Arial" panose="020B0604020202020204" pitchFamily="34" charset="0"/>
              <a:cs typeface="Arial" panose="020B0604020202020204" pitchFamily="34" charset="0"/>
            </a:endParaRPr>
          </a:p>
          <a:p>
            <a:r>
              <a:rPr lang="fr-FR" sz="2000" dirty="0">
                <a:latin typeface="Arial"/>
                <a:cs typeface="Arial"/>
              </a:rPr>
              <a:t>Sais-tu quel est le nom de la capitale du Canada? Sais-tu où elle se situe?</a:t>
            </a:r>
          </a:p>
        </p:txBody>
      </p:sp>
    </p:spTree>
    <p:extLst>
      <p:ext uri="{BB962C8B-B14F-4D97-AF65-F5344CB8AC3E}">
        <p14:creationId xmlns:p14="http://schemas.microsoft.com/office/powerpoint/2010/main" val="53998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animBg="1"/>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54D985-245C-98D5-8BB4-9F912644AC6D}"/>
              </a:ext>
            </a:extLst>
          </p:cNvPr>
          <p:cNvSpPr>
            <a:spLocks noGrp="1"/>
          </p:cNvSpPr>
          <p:nvPr>
            <p:ph type="body" sz="quarter" idx="14"/>
          </p:nvPr>
        </p:nvSpPr>
        <p:spPr/>
        <p:txBody>
          <a:bodyPr/>
          <a:lstStyle/>
          <a:p>
            <a:r>
              <a:rPr lang="fr-CA" sz="2800" dirty="0">
                <a:latin typeface="Arial"/>
                <a:cs typeface="Arial"/>
              </a:rPr>
              <a:t>La capitale du Canada est Ottawa. Elle est située en Ontario. </a:t>
            </a:r>
          </a:p>
          <a:p>
            <a:endParaRPr lang="fr-FR" sz="2800" dirty="0">
              <a:latin typeface="Arial"/>
              <a:cs typeface="Arial"/>
            </a:endParaRPr>
          </a:p>
          <a:p>
            <a:r>
              <a:rPr lang="fr-CA" sz="2800" dirty="0">
                <a:latin typeface="Arial"/>
                <a:cs typeface="Arial"/>
              </a:rPr>
              <a:t>On y retrouve :</a:t>
            </a:r>
            <a:endParaRPr lang="fr-FR" sz="2800" dirty="0">
              <a:latin typeface="Arial"/>
              <a:cs typeface="Arial"/>
            </a:endParaRPr>
          </a:p>
          <a:p>
            <a:endParaRPr lang="fr-CA" dirty="0"/>
          </a:p>
        </p:txBody>
      </p:sp>
      <p:sp>
        <p:nvSpPr>
          <p:cNvPr id="4" name="Titre 3">
            <a:extLst>
              <a:ext uri="{FF2B5EF4-FFF2-40B4-BE49-F238E27FC236}">
                <a16:creationId xmlns:a16="http://schemas.microsoft.com/office/drawing/2014/main" id="{09DD1733-0EC8-4A28-DD04-A47C922C6A2C}"/>
              </a:ext>
            </a:extLst>
          </p:cNvPr>
          <p:cNvSpPr>
            <a:spLocks noGrp="1"/>
          </p:cNvSpPr>
          <p:nvPr>
            <p:ph type="title"/>
          </p:nvPr>
        </p:nvSpPr>
        <p:spPr/>
        <p:txBody>
          <a:bodyPr/>
          <a:lstStyle/>
          <a:p>
            <a:r>
              <a:rPr lang="fr-FR" sz="4000" b="0" dirty="0">
                <a:solidFill>
                  <a:schemeClr val="accent1"/>
                </a:solidFill>
                <a:latin typeface="Arial" panose="020B0604020202020204" pitchFamily="34" charset="0"/>
                <a:cs typeface="Arial" panose="020B0604020202020204" pitchFamily="34" charset="0"/>
              </a:rPr>
              <a:t>La capitale du Canada</a:t>
            </a:r>
            <a:br>
              <a:rPr lang="fr-FR" dirty="0">
                <a:latin typeface="Arial" panose="020B0604020202020204" pitchFamily="34" charset="0"/>
                <a:cs typeface="Arial" panose="020B0604020202020204" pitchFamily="34" charset="0"/>
              </a:rPr>
            </a:br>
            <a:endParaRPr lang="fr-CA" dirty="0"/>
          </a:p>
        </p:txBody>
      </p:sp>
      <p:pic>
        <p:nvPicPr>
          <p:cNvPr id="5" name="Graphique 14" descr="École">
            <a:extLst>
              <a:ext uri="{FF2B5EF4-FFF2-40B4-BE49-F238E27FC236}">
                <a16:creationId xmlns:a16="http://schemas.microsoft.com/office/drawing/2014/main" id="{8C11BAE3-BA25-2571-095B-D6976DBED614}"/>
              </a:ext>
            </a:extLst>
          </p:cNvPr>
          <p:cNvPicPr>
            <a:picLocks noChangeAspect="1"/>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260447" y="4290434"/>
            <a:ext cx="1253042" cy="1190296"/>
          </a:xfrm>
          <a:prstGeom prst="rect">
            <a:avLst/>
          </a:prstGeom>
        </p:spPr>
      </p:pic>
      <p:pic>
        <p:nvPicPr>
          <p:cNvPr id="6" name="Graphique 4" descr="Cour">
            <a:extLst>
              <a:ext uri="{FF2B5EF4-FFF2-40B4-BE49-F238E27FC236}">
                <a16:creationId xmlns:a16="http://schemas.microsoft.com/office/drawing/2014/main" id="{CC2C7370-474A-1BEC-1928-9ACA3D9D54F8}"/>
              </a:ext>
            </a:extLst>
          </p:cNvPr>
          <p:cNvPicPr>
            <a:picLocks noChangeAspect="1"/>
          </p:cNvPicPr>
          <p:nvPr>
            <p:custDataLst>
              <p:tags r:id="rId2"/>
            </p:custDataLst>
          </p:nvPr>
        </p:nvPicPr>
        <p:blipFill>
          <a:blip r:embed="rId11">
            <a:extLst>
              <a:ext uri="{96DAC541-7B7A-43D3-8B79-37D633B846F1}">
                <asvg:svgBlip xmlns:asvg="http://schemas.microsoft.com/office/drawing/2016/SVG/main" r:embed="rId12"/>
              </a:ext>
            </a:extLst>
          </a:blip>
          <a:stretch>
            <a:fillRect/>
          </a:stretch>
        </p:blipFill>
        <p:spPr>
          <a:xfrm>
            <a:off x="401793" y="5577840"/>
            <a:ext cx="962602" cy="914400"/>
          </a:xfrm>
          <a:prstGeom prst="rect">
            <a:avLst/>
          </a:prstGeom>
        </p:spPr>
      </p:pic>
      <p:sp>
        <p:nvSpPr>
          <p:cNvPr id="7" name="ZoneTexte 6">
            <a:extLst>
              <a:ext uri="{FF2B5EF4-FFF2-40B4-BE49-F238E27FC236}">
                <a16:creationId xmlns:a16="http://schemas.microsoft.com/office/drawing/2014/main" id="{747DB15E-4433-475D-EEF8-4AE50E6D6302}"/>
              </a:ext>
            </a:extLst>
          </p:cNvPr>
          <p:cNvSpPr txBox="1"/>
          <p:nvPr>
            <p:custDataLst>
              <p:tags r:id="rId3"/>
            </p:custDataLst>
          </p:nvPr>
        </p:nvSpPr>
        <p:spPr>
          <a:xfrm>
            <a:off x="1785707" y="4690201"/>
            <a:ext cx="63039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latin typeface="Arial" panose="020B0604020202020204" pitchFamily="34" charset="0"/>
                <a:cs typeface="Arial" panose="020B0604020202020204" pitchFamily="34" charset="0"/>
              </a:rPr>
              <a:t>Le Parlement du Canada</a:t>
            </a:r>
          </a:p>
        </p:txBody>
      </p:sp>
      <p:sp>
        <p:nvSpPr>
          <p:cNvPr id="8" name="ZoneTexte 7">
            <a:extLst>
              <a:ext uri="{FF2B5EF4-FFF2-40B4-BE49-F238E27FC236}">
                <a16:creationId xmlns:a16="http://schemas.microsoft.com/office/drawing/2014/main" id="{4004C5BD-6FD1-FEC2-C655-24DCC788197B}"/>
              </a:ext>
            </a:extLst>
          </p:cNvPr>
          <p:cNvSpPr txBox="1"/>
          <p:nvPr>
            <p:custDataLst>
              <p:tags r:id="rId4"/>
            </p:custDataLst>
          </p:nvPr>
        </p:nvSpPr>
        <p:spPr>
          <a:xfrm>
            <a:off x="1785706" y="5804207"/>
            <a:ext cx="63039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latin typeface="Arial" panose="020B0604020202020204" pitchFamily="34" charset="0"/>
                <a:cs typeface="Arial" panose="020B0604020202020204" pitchFamily="34" charset="0"/>
              </a:rPr>
              <a:t>La Cour suprême du Canada</a:t>
            </a:r>
          </a:p>
        </p:txBody>
      </p:sp>
      <p:pic>
        <p:nvPicPr>
          <p:cNvPr id="9" name="Image 22" descr="Une image contenant extérieur, bâtiment, herbe, route&#10;&#10;Description générée avec un niveau de confiance très élevé">
            <a:extLst>
              <a:ext uri="{FF2B5EF4-FFF2-40B4-BE49-F238E27FC236}">
                <a16:creationId xmlns:a16="http://schemas.microsoft.com/office/drawing/2014/main" id="{EB22F507-D523-BB29-6C16-3B5975DD06F2}"/>
              </a:ext>
            </a:extLst>
          </p:cNvPr>
          <p:cNvPicPr>
            <a:picLocks noChangeAspect="1"/>
          </p:cNvPicPr>
          <p:nvPr>
            <p:custDataLst>
              <p:tags r:id="rId5"/>
            </p:custDataLst>
          </p:nvPr>
        </p:nvPicPr>
        <p:blipFill>
          <a:blip r:embed="rId13"/>
          <a:stretch>
            <a:fillRect/>
          </a:stretch>
        </p:blipFill>
        <p:spPr>
          <a:xfrm>
            <a:off x="7173668" y="705344"/>
            <a:ext cx="3943619" cy="2795552"/>
          </a:xfrm>
          <a:prstGeom prst="rect">
            <a:avLst/>
          </a:prstGeom>
        </p:spPr>
      </p:pic>
      <p:pic>
        <p:nvPicPr>
          <p:cNvPr id="10" name="Image 24" descr="Une image contenant herbe, extérieur, bâtiment, maison&#10;&#10;Description générée avec un niveau de confiance très élevé">
            <a:extLst>
              <a:ext uri="{FF2B5EF4-FFF2-40B4-BE49-F238E27FC236}">
                <a16:creationId xmlns:a16="http://schemas.microsoft.com/office/drawing/2014/main" id="{12A48747-7768-B072-9DF4-A3DBA8C67A4B}"/>
              </a:ext>
            </a:extLst>
          </p:cNvPr>
          <p:cNvPicPr>
            <a:picLocks noChangeAspect="1"/>
          </p:cNvPicPr>
          <p:nvPr>
            <p:custDataLst>
              <p:tags r:id="rId6"/>
            </p:custDataLst>
          </p:nvPr>
        </p:nvPicPr>
        <p:blipFill>
          <a:blip r:embed="rId14"/>
          <a:stretch>
            <a:fillRect/>
          </a:stretch>
        </p:blipFill>
        <p:spPr>
          <a:xfrm>
            <a:off x="7173669" y="3712507"/>
            <a:ext cx="3943618" cy="2878718"/>
          </a:xfrm>
          <a:prstGeom prst="rect">
            <a:avLst/>
          </a:prstGeom>
        </p:spPr>
      </p:pic>
    </p:spTree>
    <p:extLst>
      <p:ext uri="{BB962C8B-B14F-4D97-AF65-F5344CB8AC3E}">
        <p14:creationId xmlns:p14="http://schemas.microsoft.com/office/powerpoint/2010/main" val="20936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7BE1D29-1B23-F766-9D13-87EF2E924549}"/>
              </a:ext>
            </a:extLst>
          </p:cNvPr>
          <p:cNvSpPr>
            <a:spLocks noGrp="1"/>
          </p:cNvSpPr>
          <p:nvPr>
            <p:ph type="body" sz="quarter" idx="14"/>
          </p:nvPr>
        </p:nvSpPr>
        <p:spPr>
          <a:xfrm>
            <a:off x="1028858" y="2971729"/>
            <a:ext cx="10424160" cy="2561968"/>
          </a:xfrm>
        </p:spPr>
        <p:txBody>
          <a:bodyPr/>
          <a:lstStyle/>
          <a:p>
            <a:r>
              <a:rPr lang="fr-CA" sz="2800" dirty="0">
                <a:latin typeface="Arial" panose="020B0604020202020204" pitchFamily="34" charset="0"/>
                <a:cs typeface="Arial" panose="020B0604020202020204" pitchFamily="34" charset="0"/>
              </a:rPr>
              <a:t>Le gouvernement fédéral (</a:t>
            </a:r>
            <a:r>
              <a:rPr lang="en-CA" sz="2800" dirty="0">
                <a:latin typeface="Arial" panose="020B0604020202020204" pitchFamily="34" charset="0"/>
                <a:cs typeface="Arial" panose="020B0604020202020204" pitchFamily="34" charset="0"/>
              </a:rPr>
              <a:t>à </a:t>
            </a:r>
            <a:r>
              <a:rPr lang="fr-CA" sz="2800" dirty="0">
                <a:latin typeface="Arial" panose="020B0604020202020204" pitchFamily="34" charset="0"/>
                <a:cs typeface="Arial" panose="020B0604020202020204" pitchFamily="34" charset="0"/>
              </a:rPr>
              <a:t>Ottawa) et les gouvernements provinciaux peuvent créer des lois. </a:t>
            </a:r>
          </a:p>
          <a:p>
            <a:endParaRPr lang="fr-CA" sz="2800" dirty="0">
              <a:latin typeface="Arial" panose="020B0604020202020204" pitchFamily="34" charset="0"/>
              <a:cs typeface="Arial" panose="020B0604020202020204" pitchFamily="34" charset="0"/>
            </a:endParaRPr>
          </a:p>
          <a:p>
            <a:r>
              <a:rPr lang="fr-CA" sz="2800" dirty="0">
                <a:latin typeface="Arial"/>
                <a:cs typeface="Arial"/>
              </a:rPr>
              <a:t>Par contre, chacun ne peut créer des lois que sur certains sujets de droit.</a:t>
            </a:r>
            <a:endParaRPr lang="fr-FR" sz="2800" dirty="0">
              <a:latin typeface="Arial" panose="020B0604020202020204" pitchFamily="34" charset="0"/>
              <a:cs typeface="Arial" panose="020B0604020202020204" pitchFamily="34" charset="0"/>
            </a:endParaRPr>
          </a:p>
          <a:p>
            <a:endParaRPr lang="fr-CA" dirty="0"/>
          </a:p>
        </p:txBody>
      </p:sp>
      <p:grpSp>
        <p:nvGrpSpPr>
          <p:cNvPr id="4" name="Groupe 3">
            <a:extLst>
              <a:ext uri="{FF2B5EF4-FFF2-40B4-BE49-F238E27FC236}">
                <a16:creationId xmlns:a16="http://schemas.microsoft.com/office/drawing/2014/main" id="{052D29B3-8CE5-3960-A81C-33E167D7F21F}"/>
              </a:ext>
            </a:extLst>
          </p:cNvPr>
          <p:cNvGrpSpPr/>
          <p:nvPr>
            <p:custDataLst>
              <p:tags r:id="rId1"/>
            </p:custDataLst>
          </p:nvPr>
        </p:nvGrpSpPr>
        <p:grpSpPr>
          <a:xfrm>
            <a:off x="3643032" y="149844"/>
            <a:ext cx="4464496" cy="1872208"/>
            <a:chOff x="2470082" y="692696"/>
            <a:chExt cx="4464496" cy="1872208"/>
          </a:xfrm>
        </p:grpSpPr>
        <p:sp>
          <p:nvSpPr>
            <p:cNvPr id="5" name="Rectangle à coins arrondis 1">
              <a:extLst>
                <a:ext uri="{FF2B5EF4-FFF2-40B4-BE49-F238E27FC236}">
                  <a16:creationId xmlns:a16="http://schemas.microsoft.com/office/drawing/2014/main" id="{35C9463C-7785-863F-58DF-D988CC53A13D}"/>
                </a:ext>
              </a:extLst>
            </p:cNvPr>
            <p:cNvSpPr/>
            <p:nvPr/>
          </p:nvSpPr>
          <p:spPr>
            <a:xfrm>
              <a:off x="2470082" y="692696"/>
              <a:ext cx="4464496" cy="187220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4CF3939-64C0-2DA3-1CCA-B656271E15A6}"/>
                </a:ext>
              </a:extLst>
            </p:cNvPr>
            <p:cNvSpPr txBox="1"/>
            <p:nvPr/>
          </p:nvSpPr>
          <p:spPr>
            <a:xfrm>
              <a:off x="2970925" y="997858"/>
              <a:ext cx="3462807" cy="1323439"/>
            </a:xfrm>
            <a:prstGeom prst="rect">
              <a:avLst/>
            </a:prstGeom>
            <a:noFill/>
            <a:ln>
              <a:noFill/>
            </a:ln>
          </p:spPr>
          <p:txBody>
            <a:bodyPr wrap="none" rtlCol="0">
              <a:spAutoFit/>
            </a:bodyPr>
            <a:lstStyle/>
            <a:p>
              <a:pPr algn="ctr"/>
              <a:r>
                <a:rPr lang="fr-CA" sz="4000" dirty="0">
                  <a:solidFill>
                    <a:srgbClr val="36424B"/>
                  </a:solidFill>
                  <a:latin typeface="Arial" panose="020B0604020202020204" pitchFamily="34" charset="0"/>
                  <a:cs typeface="Arial" panose="020B0604020202020204" pitchFamily="34" charset="0"/>
                </a:rPr>
                <a:t>Partage des</a:t>
              </a:r>
              <a:br>
                <a:rPr lang="fr-CA" sz="4000" dirty="0">
                  <a:solidFill>
                    <a:srgbClr val="36424B"/>
                  </a:solidFill>
                  <a:latin typeface="Arial" panose="020B0604020202020204" pitchFamily="34" charset="0"/>
                  <a:cs typeface="Arial" panose="020B0604020202020204" pitchFamily="34" charset="0"/>
                </a:rPr>
              </a:br>
              <a:r>
                <a:rPr lang="fr-CA" sz="4000" b="1" dirty="0">
                  <a:solidFill>
                    <a:srgbClr val="F6891F"/>
                  </a:solidFill>
                  <a:latin typeface="Arial" panose="020B0604020202020204" pitchFamily="34" charset="0"/>
                  <a:cs typeface="Arial" panose="020B0604020202020204" pitchFamily="34" charset="0"/>
                </a:rPr>
                <a:t>compétences</a:t>
              </a:r>
              <a:endParaRPr lang="fr-CA" sz="4000" i="1" dirty="0">
                <a:solidFill>
                  <a:srgbClr val="36424B"/>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8879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1">
            <a:extLst>
              <a:ext uri="{FF2B5EF4-FFF2-40B4-BE49-F238E27FC236}">
                <a16:creationId xmlns:a16="http://schemas.microsoft.com/office/drawing/2014/main" id="{DB8737CE-9E33-50AD-FEAC-CE2C87D6F609}"/>
              </a:ext>
            </a:extLst>
          </p:cNvPr>
          <p:cNvSpPr/>
          <p:nvPr>
            <p:custDataLst>
              <p:tags r:id="rId1"/>
            </p:custDataLst>
          </p:nvPr>
        </p:nvSpPr>
        <p:spPr>
          <a:xfrm>
            <a:off x="2825447" y="1052736"/>
            <a:ext cx="2926945" cy="792088"/>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a:solidFill>
                  <a:srgbClr val="36424B"/>
                </a:solidFill>
                <a:latin typeface="Arial" panose="020B0604020202020204" pitchFamily="34" charset="0"/>
                <a:cs typeface="Arial" panose="020B0604020202020204" pitchFamily="34" charset="0"/>
              </a:rPr>
              <a:t>Fédéral</a:t>
            </a:r>
            <a:endParaRPr lang="fr-CA" sz="2400" b="1">
              <a:solidFill>
                <a:srgbClr val="36424B"/>
              </a:solidFill>
              <a:latin typeface="Arial" panose="020B0604020202020204" pitchFamily="34" charset="0"/>
              <a:cs typeface="Arial" panose="020B0604020202020204" pitchFamily="34" charset="0"/>
            </a:endParaRPr>
          </a:p>
        </p:txBody>
      </p:sp>
      <p:sp>
        <p:nvSpPr>
          <p:cNvPr id="6" name="Rectangle à coins arrondis 2">
            <a:extLst>
              <a:ext uri="{FF2B5EF4-FFF2-40B4-BE49-F238E27FC236}">
                <a16:creationId xmlns:a16="http://schemas.microsoft.com/office/drawing/2014/main" id="{EFD38F6C-027D-6251-A138-A2FA3E8C448B}"/>
              </a:ext>
            </a:extLst>
          </p:cNvPr>
          <p:cNvSpPr/>
          <p:nvPr>
            <p:custDataLst>
              <p:tags r:id="rId2"/>
            </p:custDataLst>
          </p:nvPr>
        </p:nvSpPr>
        <p:spPr>
          <a:xfrm>
            <a:off x="6494426" y="1052736"/>
            <a:ext cx="2858365" cy="79208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a:solidFill>
                  <a:srgbClr val="36424B"/>
                </a:solidFill>
                <a:latin typeface="Arial" panose="020B0604020202020204" pitchFamily="34" charset="0"/>
                <a:cs typeface="Arial" panose="020B0604020202020204" pitchFamily="34" charset="0"/>
              </a:rPr>
              <a:t>Provinces</a:t>
            </a:r>
            <a:endParaRPr lang="fr-CA" sz="2400" b="1">
              <a:solidFill>
                <a:srgbClr val="36424B"/>
              </a:solidFill>
              <a:latin typeface="Arial" panose="020B0604020202020204" pitchFamily="34" charset="0"/>
              <a:cs typeface="Arial" panose="020B0604020202020204" pitchFamily="34" charset="0"/>
            </a:endParaRPr>
          </a:p>
        </p:txBody>
      </p:sp>
      <p:cxnSp>
        <p:nvCxnSpPr>
          <p:cNvPr id="7" name="Connecteur droit avec flèche 6">
            <a:extLst>
              <a:ext uri="{FF2B5EF4-FFF2-40B4-BE49-F238E27FC236}">
                <a16:creationId xmlns:a16="http://schemas.microsoft.com/office/drawing/2014/main" id="{D2A16A94-C4B4-767E-076F-CC33A6F2E82E}"/>
              </a:ext>
            </a:extLst>
          </p:cNvPr>
          <p:cNvCxnSpPr/>
          <p:nvPr>
            <p:custDataLst>
              <p:tags r:id="rId3"/>
            </p:custDataLst>
          </p:nvPr>
        </p:nvCxnSpPr>
        <p:spPr>
          <a:xfrm>
            <a:off x="4135352" y="1844824"/>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C2B80119-3DF1-B2C1-FDA9-0C27A8ADB467}"/>
              </a:ext>
            </a:extLst>
          </p:cNvPr>
          <p:cNvCxnSpPr/>
          <p:nvPr>
            <p:custDataLst>
              <p:tags r:id="rId4"/>
            </p:custDataLst>
          </p:nvPr>
        </p:nvCxnSpPr>
        <p:spPr>
          <a:xfrm>
            <a:off x="7824213" y="1844824"/>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à coins arrondis 5">
            <a:extLst>
              <a:ext uri="{FF2B5EF4-FFF2-40B4-BE49-F238E27FC236}">
                <a16:creationId xmlns:a16="http://schemas.microsoft.com/office/drawing/2014/main" id="{A52F1E36-EBD8-4E3B-A22F-35DA4301809B}"/>
              </a:ext>
            </a:extLst>
          </p:cNvPr>
          <p:cNvSpPr/>
          <p:nvPr>
            <p:custDataLst>
              <p:tags r:id="rId5"/>
            </p:custDataLst>
          </p:nvPr>
        </p:nvSpPr>
        <p:spPr>
          <a:xfrm>
            <a:off x="2711624" y="2348880"/>
            <a:ext cx="3040768" cy="3672408"/>
          </a:xfrm>
          <a:prstGeom prst="roundRect">
            <a:avLst/>
          </a:prstGeom>
          <a:noFill/>
          <a:ln>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Exemples :</a:t>
            </a:r>
          </a:p>
          <a:p>
            <a:endParaRPr lang="fr-CA" sz="2400" b="1">
              <a:solidFill>
                <a:srgbClr val="333F4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L’armée</a:t>
            </a: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La monnaie</a:t>
            </a: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La poste</a:t>
            </a: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Le droit criminel</a:t>
            </a: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Le droit d’auteur</a:t>
            </a:r>
          </a:p>
        </p:txBody>
      </p:sp>
      <p:sp>
        <p:nvSpPr>
          <p:cNvPr id="10" name="Rectangle à coins arrondis 5">
            <a:extLst>
              <a:ext uri="{FF2B5EF4-FFF2-40B4-BE49-F238E27FC236}">
                <a16:creationId xmlns:a16="http://schemas.microsoft.com/office/drawing/2014/main" id="{4F0BCA5E-A77B-DB81-173F-32810EAC826E}"/>
              </a:ext>
            </a:extLst>
          </p:cNvPr>
          <p:cNvSpPr/>
          <p:nvPr>
            <p:custDataLst>
              <p:tags r:id="rId6"/>
            </p:custDataLst>
          </p:nvPr>
        </p:nvSpPr>
        <p:spPr>
          <a:xfrm>
            <a:off x="6494426" y="2348880"/>
            <a:ext cx="3040768" cy="3672408"/>
          </a:xfrm>
          <a:prstGeom prst="roundRect">
            <a:avLst/>
          </a:prstGeom>
          <a:noFill/>
          <a:ln>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Exemples :</a:t>
            </a:r>
          </a:p>
          <a:p>
            <a:endParaRPr lang="fr-CA" sz="2400" b="1">
              <a:solidFill>
                <a:srgbClr val="333F4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L’éducation</a:t>
            </a: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Les hôpitaux</a:t>
            </a: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La propriété</a:t>
            </a:r>
          </a:p>
          <a:p>
            <a:pPr marL="285750" indent="-285750">
              <a:buFont typeface="Arial" panose="020B0604020202020204" pitchFamily="34" charset="0"/>
              <a:buChar char="•"/>
            </a:pPr>
            <a:r>
              <a:rPr lang="fr-CA" sz="2400">
                <a:solidFill>
                  <a:srgbClr val="333F48"/>
                </a:solidFill>
                <a:latin typeface="Arial" panose="020B0604020202020204" pitchFamily="34" charset="0"/>
                <a:cs typeface="Arial" panose="020B0604020202020204" pitchFamily="34" charset="0"/>
              </a:rPr>
              <a:t>Les affaires municipales</a:t>
            </a:r>
          </a:p>
        </p:txBody>
      </p:sp>
      <p:grpSp>
        <p:nvGrpSpPr>
          <p:cNvPr id="11" name="Groupe 10">
            <a:extLst>
              <a:ext uri="{FF2B5EF4-FFF2-40B4-BE49-F238E27FC236}">
                <a16:creationId xmlns:a16="http://schemas.microsoft.com/office/drawing/2014/main" id="{A71C3AC3-CD94-21A5-B730-560EDF8DB845}"/>
              </a:ext>
            </a:extLst>
          </p:cNvPr>
          <p:cNvGrpSpPr/>
          <p:nvPr>
            <p:custDataLst>
              <p:tags r:id="rId7"/>
            </p:custDataLst>
          </p:nvPr>
        </p:nvGrpSpPr>
        <p:grpSpPr>
          <a:xfrm>
            <a:off x="2153984" y="1052736"/>
            <a:ext cx="432048" cy="590539"/>
            <a:chOff x="638673" y="3717032"/>
            <a:chExt cx="1391741" cy="2348880"/>
          </a:xfrm>
        </p:grpSpPr>
        <p:sp>
          <p:nvSpPr>
            <p:cNvPr id="12" name="Vague 11">
              <a:extLst>
                <a:ext uri="{FF2B5EF4-FFF2-40B4-BE49-F238E27FC236}">
                  <a16:creationId xmlns:a16="http://schemas.microsoft.com/office/drawing/2014/main" id="{66575466-9472-2ADB-6368-34A1A42E1168}"/>
                </a:ext>
              </a:extLst>
            </p:cNvPr>
            <p:cNvSpPr/>
            <p:nvPr/>
          </p:nvSpPr>
          <p:spPr>
            <a:xfrm>
              <a:off x="683568" y="3717032"/>
              <a:ext cx="1346846" cy="1077478"/>
            </a:xfrm>
            <a:prstGeom prst="wave">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3" name="Rectangle à coins arrondis 5">
              <a:extLst>
                <a:ext uri="{FF2B5EF4-FFF2-40B4-BE49-F238E27FC236}">
                  <a16:creationId xmlns:a16="http://schemas.microsoft.com/office/drawing/2014/main" id="{66BB5512-3E71-5E3F-E997-0124390A0214}"/>
                </a:ext>
              </a:extLst>
            </p:cNvPr>
            <p:cNvSpPr/>
            <p:nvPr/>
          </p:nvSpPr>
          <p:spPr>
            <a:xfrm>
              <a:off x="638673" y="3910959"/>
              <a:ext cx="28504" cy="2154953"/>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sp>
        <p:nvSpPr>
          <p:cNvPr id="14" name="Vague 13">
            <a:extLst>
              <a:ext uri="{FF2B5EF4-FFF2-40B4-BE49-F238E27FC236}">
                <a16:creationId xmlns:a16="http://schemas.microsoft.com/office/drawing/2014/main" id="{BF650343-F98B-511E-08EF-0BFBFCAD6ACE}"/>
              </a:ext>
            </a:extLst>
          </p:cNvPr>
          <p:cNvSpPr/>
          <p:nvPr/>
        </p:nvSpPr>
        <p:spPr>
          <a:xfrm>
            <a:off x="9712860" y="1101492"/>
            <a:ext cx="381965" cy="315724"/>
          </a:xfrm>
          <a:prstGeom prst="wave">
            <a:avLst/>
          </a:prstGeom>
          <a:blipFill dpi="0" rotWithShape="1">
            <a:blip r:embed="rId11" cstate="print">
              <a:extLst>
                <a:ext uri="{28A0092B-C50C-407E-A947-70E740481C1C}">
                  <a14:useLocalDpi xmlns:a14="http://schemas.microsoft.com/office/drawing/2010/main" val="0"/>
                </a:ext>
              </a:extLst>
            </a:blip>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5" name="Rectangle à coins arrondis 38">
            <a:extLst>
              <a:ext uri="{FF2B5EF4-FFF2-40B4-BE49-F238E27FC236}">
                <a16:creationId xmlns:a16="http://schemas.microsoft.com/office/drawing/2014/main" id="{5C9C0958-5DEB-1B80-7425-8398DBD26583}"/>
              </a:ext>
            </a:extLst>
          </p:cNvPr>
          <p:cNvSpPr/>
          <p:nvPr/>
        </p:nvSpPr>
        <p:spPr>
          <a:xfrm>
            <a:off x="9698410" y="1140958"/>
            <a:ext cx="8084" cy="631448"/>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9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61D2AB-2039-64FE-9162-3C4225165B36}"/>
              </a:ext>
            </a:extLst>
          </p:cNvPr>
          <p:cNvSpPr>
            <a:spLocks noGrp="1"/>
          </p:cNvSpPr>
          <p:nvPr>
            <p:ph type="body" sz="quarter" idx="14"/>
          </p:nvPr>
        </p:nvSpPr>
        <p:spPr>
          <a:xfrm>
            <a:off x="886968" y="2103120"/>
            <a:ext cx="7910191" cy="4114800"/>
          </a:xfrm>
        </p:spPr>
        <p:txBody>
          <a:bodyPr/>
          <a:lstStyle/>
          <a:p>
            <a:r>
              <a:rPr lang="fr-FR" sz="2800" dirty="0">
                <a:latin typeface="Arial"/>
                <a:cs typeface="Arial"/>
              </a:rPr>
              <a:t>Selon ce que tu as appris, les cité-États mésopotamiennes sont-elles des États à part entière?</a:t>
            </a:r>
          </a:p>
          <a:p>
            <a:endParaRPr lang="fr-FR" dirty="0">
              <a:latin typeface="Arial"/>
              <a:cs typeface="Arial"/>
            </a:endParaRPr>
          </a:p>
          <a:p>
            <a:r>
              <a:rPr lang="fr-FR" sz="2800" dirty="0">
                <a:latin typeface="Arial"/>
                <a:cs typeface="Arial"/>
              </a:rPr>
              <a:t>Et le Canada? </a:t>
            </a:r>
          </a:p>
          <a:p>
            <a:endParaRPr lang="fr-FR" dirty="0">
              <a:latin typeface="Arial"/>
              <a:cs typeface="Arial"/>
            </a:endParaRPr>
          </a:p>
          <a:p>
            <a:r>
              <a:rPr lang="fr-FR" sz="2800" dirty="0">
                <a:latin typeface="Arial"/>
                <a:cs typeface="Arial"/>
              </a:rPr>
              <a:t>Quel est le rôle de l'État dans l'administration de la justice chez les Mésopotamiens ?</a:t>
            </a:r>
          </a:p>
          <a:p>
            <a:endParaRPr lang="fr-FR" sz="2800" dirty="0">
              <a:latin typeface="Arial"/>
              <a:cs typeface="Arial"/>
            </a:endParaRPr>
          </a:p>
          <a:p>
            <a:endParaRPr lang="fr-CA" dirty="0"/>
          </a:p>
        </p:txBody>
      </p:sp>
      <p:sp>
        <p:nvSpPr>
          <p:cNvPr id="3" name="Titre 2">
            <a:extLst>
              <a:ext uri="{FF2B5EF4-FFF2-40B4-BE49-F238E27FC236}">
                <a16:creationId xmlns:a16="http://schemas.microsoft.com/office/drawing/2014/main" id="{1AACE862-016F-D2D9-61B5-32C548C1A55B}"/>
              </a:ext>
            </a:extLst>
          </p:cNvPr>
          <p:cNvSpPr>
            <a:spLocks noGrp="1"/>
          </p:cNvSpPr>
          <p:nvPr>
            <p:ph type="title"/>
          </p:nvPr>
        </p:nvSpPr>
        <p:spPr/>
        <p:txBody>
          <a:bodyPr/>
          <a:lstStyle/>
          <a:p>
            <a:r>
              <a:rPr lang="fr-FR" sz="4400" b="0" dirty="0">
                <a:solidFill>
                  <a:schemeClr val="accent1"/>
                </a:solidFill>
                <a:cs typeface="Calibri"/>
              </a:rPr>
              <a:t>Du passé au présent</a:t>
            </a:r>
          </a:p>
        </p:txBody>
      </p:sp>
      <p:pic>
        <p:nvPicPr>
          <p:cNvPr id="4" name="Graphique 16" descr="Balance de Thémis">
            <a:extLst>
              <a:ext uri="{FF2B5EF4-FFF2-40B4-BE49-F238E27FC236}">
                <a16:creationId xmlns:a16="http://schemas.microsoft.com/office/drawing/2014/main" id="{DDF7E327-D64F-137A-601E-FFD5850F761A}"/>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9047763" y="2103120"/>
            <a:ext cx="2524126" cy="2524126"/>
          </a:xfrm>
          <a:prstGeom prst="rect">
            <a:avLst/>
          </a:prstGeom>
        </p:spPr>
      </p:pic>
    </p:spTree>
    <p:extLst>
      <p:ext uri="{BB962C8B-B14F-4D97-AF65-F5344CB8AC3E}">
        <p14:creationId xmlns:p14="http://schemas.microsoft.com/office/powerpoint/2010/main" val="418713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E32630A-BB47-D995-747C-006B324BF661}"/>
              </a:ext>
            </a:extLst>
          </p:cNvPr>
          <p:cNvSpPr>
            <a:spLocks noGrp="1"/>
          </p:cNvSpPr>
          <p:nvPr>
            <p:ph type="body" idx="1"/>
          </p:nvPr>
        </p:nvSpPr>
        <p:spPr/>
        <p:txBody>
          <a:bodyPr/>
          <a:lstStyle/>
          <a:p>
            <a:r>
              <a:rPr lang="fr-CA" dirty="0"/>
              <a:t>L’État et la justice </a:t>
            </a:r>
          </a:p>
        </p:txBody>
      </p:sp>
      <p:sp>
        <p:nvSpPr>
          <p:cNvPr id="3" name="Espace réservé pour une image  2">
            <a:extLst>
              <a:ext uri="{FF2B5EF4-FFF2-40B4-BE49-F238E27FC236}">
                <a16:creationId xmlns:a16="http://schemas.microsoft.com/office/drawing/2014/main" id="{20381A1A-43B0-6801-FBE7-7C72FC5C7571}"/>
              </a:ext>
            </a:extLst>
          </p:cNvPr>
          <p:cNvSpPr>
            <a:spLocks noGrp="1"/>
          </p:cNvSpPr>
          <p:nvPr>
            <p:ph type="pic" sz="quarter" idx="16"/>
          </p:nvPr>
        </p:nvSpPr>
        <p:spPr/>
      </p:sp>
    </p:spTree>
    <p:extLst>
      <p:ext uri="{BB962C8B-B14F-4D97-AF65-F5344CB8AC3E}">
        <p14:creationId xmlns:p14="http://schemas.microsoft.com/office/powerpoint/2010/main" val="219056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A7163FE-0157-6B65-870C-8AE9DA570AE3}"/>
              </a:ext>
            </a:extLst>
          </p:cNvPr>
          <p:cNvSpPr>
            <a:spLocks noGrp="1"/>
          </p:cNvSpPr>
          <p:nvPr>
            <p:ph type="body" sz="quarter" idx="14"/>
          </p:nvPr>
        </p:nvSpPr>
        <p:spPr>
          <a:xfrm>
            <a:off x="256347" y="1737360"/>
            <a:ext cx="8934950" cy="4114800"/>
          </a:xfrm>
        </p:spPr>
        <p:txBody>
          <a:bodyPr/>
          <a:lstStyle/>
          <a:p>
            <a:r>
              <a:rPr lang="fr-FR" sz="2800" dirty="0">
                <a:latin typeface="Arial"/>
                <a:cs typeface="Arial"/>
              </a:rPr>
              <a:t>La justice, un concept qui évolue avec le temps</a:t>
            </a:r>
          </a:p>
          <a:p>
            <a:endParaRPr lang="fr-FR" sz="2800" dirty="0">
              <a:latin typeface="Arial"/>
              <a:cs typeface="Arial"/>
            </a:endParaRPr>
          </a:p>
          <a:p>
            <a:r>
              <a:rPr lang="fr-FR" sz="3200" dirty="0">
                <a:latin typeface="Arial" panose="020B0604020202020204" pitchFamily="34" charset="0"/>
                <a:cs typeface="Arial" panose="020B0604020202020204" pitchFamily="34" charset="0"/>
              </a:rPr>
              <a:t>Le Code de Hammourabi (vers – 1750) ​</a:t>
            </a:r>
            <a:endParaRPr lang="fr-FR" sz="2800" dirty="0">
              <a:latin typeface="Arial" panose="020B0604020202020204" pitchFamily="34" charset="0"/>
              <a:cs typeface="Arial" panose="020B0604020202020204" pitchFamily="34" charset="0"/>
            </a:endParaRPr>
          </a:p>
          <a:p>
            <a:pPr marL="342900" indent="-342900">
              <a:buFont typeface="Arial"/>
              <a:buChar char="•"/>
            </a:pPr>
            <a:r>
              <a:rPr lang="fr-FR" sz="2800" dirty="0">
                <a:latin typeface="Arial"/>
                <a:cs typeface="Arial"/>
              </a:rPr>
              <a:t>Un des plus anciens codes de loi, retrouvé par les archéologues au début du XX</a:t>
            </a:r>
            <a:r>
              <a:rPr lang="fr-FR" sz="2800" baseline="30000" dirty="0">
                <a:latin typeface="Arial"/>
                <a:cs typeface="Arial"/>
              </a:rPr>
              <a:t>e </a:t>
            </a:r>
            <a:r>
              <a:rPr lang="fr-FR" sz="2800" dirty="0">
                <a:latin typeface="Arial"/>
                <a:cs typeface="Arial"/>
              </a:rPr>
              <a:t>siècle! </a:t>
            </a:r>
            <a:endParaRPr lang="fr-FR" sz="2800" dirty="0">
              <a:latin typeface="Arial" panose="020B0604020202020204" pitchFamily="34" charset="0"/>
              <a:cs typeface="Arial" panose="020B0604020202020204" pitchFamily="34" charset="0"/>
            </a:endParaRPr>
          </a:p>
          <a:p>
            <a:pPr marL="342900" indent="-342900">
              <a:buFont typeface="Arial"/>
              <a:buChar char="•"/>
            </a:pPr>
            <a:r>
              <a:rPr lang="fr-FR" sz="2800" dirty="0">
                <a:latin typeface="Arial" panose="020B0604020202020204" pitchFamily="34" charset="0"/>
                <a:cs typeface="Arial" panose="020B0604020202020204" pitchFamily="34" charset="0"/>
              </a:rPr>
              <a:t>Mis en place par le roi mésopotamien Hammourabi, il nomme les comportements interdits et les punitions prévues pour ceux qui ne respectent pas ces règles. Il compte 182 articles de loi.</a:t>
            </a:r>
          </a:p>
          <a:p>
            <a:pPr marL="342900" indent="-342900">
              <a:buFont typeface="Arial"/>
              <a:buChar char="•"/>
            </a:pPr>
            <a:r>
              <a:rPr lang="fr-FR" sz="2800" dirty="0">
                <a:latin typeface="Arial" panose="020B0604020202020204" pitchFamily="34" charset="0"/>
                <a:cs typeface="Arial" panose="020B0604020202020204" pitchFamily="34" charset="0"/>
              </a:rPr>
              <a:t>Certaines de ces punitions peuvent nous sembler plutôt extrêmes!</a:t>
            </a:r>
          </a:p>
          <a:p>
            <a:endParaRPr lang="fr-FR" sz="2800" dirty="0">
              <a:latin typeface="Arial" panose="020B0604020202020204" pitchFamily="34" charset="0"/>
              <a:cs typeface="Arial" panose="020B0604020202020204" pitchFamily="34" charset="0"/>
            </a:endParaRPr>
          </a:p>
          <a:p>
            <a:endParaRPr lang="fr-CA" dirty="0"/>
          </a:p>
        </p:txBody>
      </p:sp>
      <p:sp>
        <p:nvSpPr>
          <p:cNvPr id="3" name="Titre 2">
            <a:extLst>
              <a:ext uri="{FF2B5EF4-FFF2-40B4-BE49-F238E27FC236}">
                <a16:creationId xmlns:a16="http://schemas.microsoft.com/office/drawing/2014/main" id="{452D8A60-2D26-EE35-A016-3DABB6F5061E}"/>
              </a:ext>
            </a:extLst>
          </p:cNvPr>
          <p:cNvSpPr>
            <a:spLocks noGrp="1"/>
          </p:cNvSpPr>
          <p:nvPr>
            <p:ph type="title"/>
          </p:nvPr>
        </p:nvSpPr>
        <p:spPr>
          <a:xfrm>
            <a:off x="555892" y="548640"/>
            <a:ext cx="10421938" cy="914400"/>
          </a:xfrm>
        </p:spPr>
        <p:txBody>
          <a:bodyPr/>
          <a:lstStyle/>
          <a:p>
            <a:r>
              <a:rPr lang="fr-FR" sz="4800" b="0" dirty="0">
                <a:solidFill>
                  <a:schemeClr val="accent1"/>
                </a:solidFill>
                <a:latin typeface="Arial" panose="020B0604020202020204" pitchFamily="34" charset="0"/>
                <a:cs typeface="Arial" panose="020B0604020202020204" pitchFamily="34" charset="0"/>
              </a:rPr>
              <a:t>L’État et la justice</a:t>
            </a:r>
            <a:br>
              <a:rPr lang="fr-FR" sz="4000" dirty="0">
                <a:solidFill>
                  <a:schemeClr val="accent6"/>
                </a:solidFill>
                <a:latin typeface="Arial" panose="020B0604020202020204" pitchFamily="34" charset="0"/>
                <a:cs typeface="Arial" panose="020B0604020202020204" pitchFamily="34" charset="0"/>
              </a:rPr>
            </a:br>
            <a:endParaRPr lang="fr-CA" dirty="0"/>
          </a:p>
        </p:txBody>
      </p:sp>
      <p:pic>
        <p:nvPicPr>
          <p:cNvPr id="4" name="Image 3">
            <a:extLst>
              <a:ext uri="{FF2B5EF4-FFF2-40B4-BE49-F238E27FC236}">
                <a16:creationId xmlns:a16="http://schemas.microsoft.com/office/drawing/2014/main" id="{4A54A0FB-D94B-D5CB-721E-D2E57824F048}"/>
              </a:ext>
              <a:ext uri="{C183D7F6-B498-43B3-948B-1728B52AA6E4}">
                <adec:decorative xmlns:adec="http://schemas.microsoft.com/office/drawing/2017/decorative" val="1"/>
              </a:ext>
            </a:extLst>
          </p:cNvPr>
          <p:cNvPicPr>
            <a:picLocks noChangeAspect="1"/>
          </p:cNvPicPr>
          <p:nvPr>
            <p:custDataLst>
              <p:tags r:id="rId1"/>
            </p:custDataLst>
          </p:nvPr>
        </p:nvPicPr>
        <p:blipFill>
          <a:blip r:embed="rId5"/>
          <a:stretch>
            <a:fillRect/>
          </a:stretch>
        </p:blipFill>
        <p:spPr>
          <a:xfrm>
            <a:off x="8922651" y="65444"/>
            <a:ext cx="2713457" cy="3363556"/>
          </a:xfrm>
          <a:prstGeom prst="rect">
            <a:avLst/>
          </a:prstGeom>
        </p:spPr>
      </p:pic>
      <p:pic>
        <p:nvPicPr>
          <p:cNvPr id="5" name="Image 10" descr="Une image contenant bâtiment, assis, côté, grand&#10;&#10;Description générée avec un niveau de confiance très élevé">
            <a:extLst>
              <a:ext uri="{FF2B5EF4-FFF2-40B4-BE49-F238E27FC236}">
                <a16:creationId xmlns:a16="http://schemas.microsoft.com/office/drawing/2014/main" id="{D68BFE67-077B-61C0-6A15-18E3C9B7D51D}"/>
              </a:ext>
            </a:extLst>
          </p:cNvPr>
          <p:cNvPicPr>
            <a:picLocks noChangeAspect="1"/>
          </p:cNvPicPr>
          <p:nvPr>
            <p:custDataLst>
              <p:tags r:id="rId2"/>
            </p:custDataLst>
          </p:nvPr>
        </p:nvPicPr>
        <p:blipFill>
          <a:blip r:embed="rId6"/>
          <a:stretch>
            <a:fillRect/>
          </a:stretch>
        </p:blipFill>
        <p:spPr>
          <a:xfrm>
            <a:off x="9559333" y="3266691"/>
            <a:ext cx="2376320" cy="3525865"/>
          </a:xfrm>
          <a:prstGeom prst="rect">
            <a:avLst/>
          </a:prstGeom>
        </p:spPr>
      </p:pic>
    </p:spTree>
    <p:extLst>
      <p:ext uri="{BB962C8B-B14F-4D97-AF65-F5344CB8AC3E}">
        <p14:creationId xmlns:p14="http://schemas.microsoft.com/office/powerpoint/2010/main" val="222481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103120"/>
            <a:ext cx="9991240" cy="4114800"/>
          </a:xfrm>
        </p:spPr>
        <p:txBody>
          <a:bodyPr/>
          <a:lstStyle/>
          <a:p>
            <a:r>
              <a:rPr lang="fr-CA" sz="2800" dirty="0">
                <a:latin typeface="Arial" panose="020B0604020202020204" pitchFamily="34" charset="0"/>
                <a:ea typeface="+mn-lt"/>
                <a:cs typeface="Arial" panose="020B0604020202020204" pitchFamily="34" charset="0"/>
              </a:rPr>
              <a:t>« Une personne trouvée coupable d'avoir jeté un sort à une autre personne sera mise à mort. »</a:t>
            </a:r>
          </a:p>
          <a:p>
            <a:endParaRPr lang="fr-FR" dirty="0">
              <a:latin typeface="Arial" panose="020B0604020202020204" pitchFamily="34" charset="0"/>
              <a:ea typeface="+mn-lt"/>
              <a:cs typeface="Arial" panose="020B0604020202020204" pitchFamily="34" charset="0"/>
            </a:endParaRPr>
          </a:p>
          <a:p>
            <a:r>
              <a:rPr lang="fr-CA" sz="2800" dirty="0">
                <a:latin typeface="Arial"/>
                <a:ea typeface="+mn-lt"/>
                <a:cs typeface="Arial"/>
              </a:rPr>
              <a:t>« Si les preuves et les témoignages ne suffisent pas à trouver la culpabilité d'une personne ayant jeté un sort, l'accusé est jeté dans le "dieu-fleuve" et doit prouver son innocence en survivant. »</a:t>
            </a:r>
          </a:p>
          <a:p>
            <a:endParaRPr lang="fr-CA" dirty="0"/>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d'Hammourabi : articles 1 et 2</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4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560320"/>
            <a:ext cx="9991240" cy="4114800"/>
          </a:xfrm>
        </p:spPr>
        <p:txBody>
          <a:bodyPr/>
          <a:lstStyle/>
          <a:p>
            <a:r>
              <a:rPr lang="fr-CA" sz="2800" dirty="0">
                <a:latin typeface="Arial" panose="020B0604020202020204" pitchFamily="34" charset="0"/>
                <a:ea typeface="+mn-lt"/>
                <a:cs typeface="Arial" panose="020B0604020202020204" pitchFamily="34" charset="0"/>
              </a:rPr>
              <a:t>« Quiconque vole ce qui appartient au temple ou à la cour, est mis à mort, de même que le receleur. »</a:t>
            </a:r>
            <a:endParaRPr lang="fr-FR" dirty="0">
              <a:latin typeface="Arial" panose="020B0604020202020204" pitchFamily="34" charset="0"/>
              <a:ea typeface="+mn-lt"/>
              <a:cs typeface="Arial" panose="020B0604020202020204" pitchFamily="34" charset="0"/>
            </a:endParaRPr>
          </a:p>
          <a:p>
            <a:endParaRPr lang="fr-CA" dirty="0"/>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d'Hammourabi : article 6</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21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743200"/>
            <a:ext cx="9991240" cy="4114800"/>
          </a:xfrm>
        </p:spPr>
        <p:txBody>
          <a:bodyPr/>
          <a:lstStyle/>
          <a:p>
            <a:r>
              <a:rPr lang="fr-CA" sz="2800" dirty="0">
                <a:latin typeface="Arial" panose="020B0604020202020204" pitchFamily="34" charset="0"/>
                <a:ea typeface="+mn-lt"/>
                <a:cs typeface="Arial" panose="020B0604020202020204" pitchFamily="34" charset="0"/>
              </a:rPr>
              <a:t>« Quiconque emmène un esclave, mâle ou femelle, hors des portes de la ville, est mis à mort. »</a:t>
            </a:r>
            <a:endParaRPr lang="fr-FR" dirty="0">
              <a:latin typeface="Arial" panose="020B0604020202020204" pitchFamily="34" charset="0"/>
              <a:ea typeface="+mn-lt"/>
              <a:cs typeface="Arial" panose="020B0604020202020204" pitchFamily="34" charset="0"/>
            </a:endParaRPr>
          </a:p>
          <a:p>
            <a:endParaRPr lang="fr-CA" dirty="0"/>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d'Hammourabi : article 15</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57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E4C8C5E-B19D-204E-9453-97003A9D478D}"/>
              </a:ext>
            </a:extLst>
          </p:cNvPr>
          <p:cNvSpPr>
            <a:spLocks noGrp="1"/>
          </p:cNvSpPr>
          <p:nvPr>
            <p:ph type="body" sz="quarter" idx="14"/>
          </p:nvPr>
        </p:nvSpPr>
        <p:spPr>
          <a:xfrm>
            <a:off x="2864992" y="2093860"/>
            <a:ext cx="7550977" cy="4114800"/>
          </a:xfrm>
        </p:spPr>
        <p:txBody>
          <a:bodyPr/>
          <a:lstStyle/>
          <a:p>
            <a:pPr lvl="1"/>
            <a:r>
              <a:rPr lang="fr-CA" dirty="0"/>
              <a:t>Quelles sont les caractéristiques d’un État?</a:t>
            </a:r>
          </a:p>
          <a:p>
            <a:pPr lvl="1"/>
            <a:r>
              <a:rPr lang="fr-CA" dirty="0"/>
              <a:t>L’État canadien </a:t>
            </a:r>
          </a:p>
          <a:p>
            <a:pPr marL="0" lvl="1" indent="0">
              <a:buNone/>
            </a:pPr>
            <a:endParaRPr lang="fr-CA" dirty="0"/>
          </a:p>
          <a:p>
            <a:pPr lvl="1"/>
            <a:r>
              <a:rPr lang="fr-CA" dirty="0"/>
              <a:t>L’État et la justice – Mésopotamie</a:t>
            </a:r>
          </a:p>
          <a:p>
            <a:pPr lvl="1"/>
            <a:r>
              <a:rPr lang="fr-CA" dirty="0"/>
              <a:t>L’État et la justice – Le Québec aujourd’hui</a:t>
            </a:r>
          </a:p>
          <a:p>
            <a:pPr marL="0" lvl="1" indent="0">
              <a:buNone/>
            </a:pPr>
            <a:endParaRPr lang="fr-CA" dirty="0"/>
          </a:p>
          <a:p>
            <a:pPr lvl="1"/>
            <a:r>
              <a:rPr lang="fr-CA" dirty="0"/>
              <a:t>Débats!</a:t>
            </a:r>
          </a:p>
          <a:p>
            <a:pPr lvl="1"/>
            <a:endParaRPr lang="fr-CA" dirty="0"/>
          </a:p>
        </p:txBody>
      </p:sp>
      <p:sp>
        <p:nvSpPr>
          <p:cNvPr id="4" name="Titre 3">
            <a:extLst>
              <a:ext uri="{FF2B5EF4-FFF2-40B4-BE49-F238E27FC236}">
                <a16:creationId xmlns:a16="http://schemas.microsoft.com/office/drawing/2014/main" id="{3A788EAF-4D37-AF40-AE32-C0110FEB5D52}"/>
              </a:ext>
            </a:extLst>
          </p:cNvPr>
          <p:cNvSpPr>
            <a:spLocks noGrp="1"/>
          </p:cNvSpPr>
          <p:nvPr>
            <p:ph type="title"/>
          </p:nvPr>
        </p:nvSpPr>
        <p:spPr>
          <a:xfrm>
            <a:off x="794371" y="649340"/>
            <a:ext cx="10421938" cy="914400"/>
          </a:xfrm>
        </p:spPr>
        <p:txBody>
          <a:bodyPr/>
          <a:lstStyle/>
          <a:p>
            <a:r>
              <a:rPr lang="fr-CA" dirty="0"/>
              <a:t>L’État et la Justice – Mésopotamie </a:t>
            </a:r>
          </a:p>
        </p:txBody>
      </p:sp>
      <p:pic>
        <p:nvPicPr>
          <p:cNvPr id="3" name="Graphique 2" descr="Balance de la justice avec un remplissage uni">
            <a:extLst>
              <a:ext uri="{FF2B5EF4-FFF2-40B4-BE49-F238E27FC236}">
                <a16:creationId xmlns:a16="http://schemas.microsoft.com/office/drawing/2014/main" id="{AF5F6D2A-3126-1391-0107-40DB37F799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4255" y="3531350"/>
            <a:ext cx="914400" cy="914400"/>
          </a:xfrm>
          <a:prstGeom prst="rect">
            <a:avLst/>
          </a:prstGeom>
        </p:spPr>
      </p:pic>
      <p:pic>
        <p:nvPicPr>
          <p:cNvPr id="7" name="Graphique 6" descr="Tribunal contour">
            <a:extLst>
              <a:ext uri="{FF2B5EF4-FFF2-40B4-BE49-F238E27FC236}">
                <a16:creationId xmlns:a16="http://schemas.microsoft.com/office/drawing/2014/main" id="{5010DEEB-7797-B95A-8477-161E3B92D2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4255" y="2019826"/>
            <a:ext cx="914400" cy="914400"/>
          </a:xfrm>
          <a:prstGeom prst="rect">
            <a:avLst/>
          </a:prstGeom>
        </p:spPr>
      </p:pic>
      <p:pic>
        <p:nvPicPr>
          <p:cNvPr id="9" name="Graphique 8" descr="Chat contour">
            <a:extLst>
              <a:ext uri="{FF2B5EF4-FFF2-40B4-BE49-F238E27FC236}">
                <a16:creationId xmlns:a16="http://schemas.microsoft.com/office/drawing/2014/main" id="{3D8E4C22-DCBA-C627-06AB-73A690222D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74255" y="4901836"/>
            <a:ext cx="914400" cy="914400"/>
          </a:xfrm>
          <a:prstGeom prst="rect">
            <a:avLst/>
          </a:prstGeom>
        </p:spPr>
      </p:pic>
    </p:spTree>
    <p:extLst>
      <p:ext uri="{BB962C8B-B14F-4D97-AF65-F5344CB8AC3E}">
        <p14:creationId xmlns:p14="http://schemas.microsoft.com/office/powerpoint/2010/main" val="36976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743200"/>
            <a:ext cx="9991240" cy="4114800"/>
          </a:xfrm>
        </p:spPr>
        <p:txBody>
          <a:bodyPr/>
          <a:lstStyle/>
          <a:p>
            <a:r>
              <a:rPr lang="en-US" sz="2800" dirty="0">
                <a:solidFill>
                  <a:srgbClr val="333333"/>
                </a:solidFill>
                <a:latin typeface="Arial" panose="020B0604020202020204" pitchFamily="34" charset="0"/>
                <a:ea typeface="Tahoma"/>
                <a:cs typeface="Arial" panose="020B0604020202020204" pitchFamily="34" charset="0"/>
              </a:rPr>
              <a:t>« </a:t>
            </a:r>
            <a:r>
              <a:rPr lang="fr-CA" sz="2800" dirty="0">
                <a:latin typeface="Arial" panose="020B0604020202020204" pitchFamily="34" charset="0"/>
                <a:ea typeface="+mn-lt"/>
                <a:cs typeface="Arial" panose="020B0604020202020204" pitchFamily="34" charset="0"/>
              </a:rPr>
              <a:t>Si quelqu'un a crevé un œil à un notable, on lui crèvera un œil. Si quelqu'un a fait tomber une dent à un homme de son rang, on lui fera tomber une dent.</a:t>
            </a:r>
            <a:r>
              <a:rPr lang="en-US" sz="2800" dirty="0">
                <a:solidFill>
                  <a:srgbClr val="333333"/>
                </a:solidFill>
                <a:latin typeface="Arial" panose="020B0604020202020204" pitchFamily="34" charset="0"/>
                <a:ea typeface="Tahoma"/>
                <a:cs typeface="Arial" panose="020B0604020202020204" pitchFamily="34" charset="0"/>
              </a:rPr>
              <a:t> »</a:t>
            </a:r>
            <a:endParaRPr lang="en-US" sz="2800" dirty="0">
              <a:latin typeface="Arial" panose="020B0604020202020204" pitchFamily="34" charset="0"/>
              <a:cs typeface="Arial" panose="020B0604020202020204" pitchFamily="34" charset="0"/>
            </a:endParaRPr>
          </a:p>
          <a:p>
            <a:endParaRPr lang="fr-CA" dirty="0"/>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d'Hammourabi : articles 196 et 200</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502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701504-85DB-815D-B617-1179C87B75C3}"/>
              </a:ext>
            </a:extLst>
          </p:cNvPr>
          <p:cNvSpPr>
            <a:spLocks noGrp="1"/>
          </p:cNvSpPr>
          <p:nvPr>
            <p:ph type="body" sz="quarter" idx="14"/>
          </p:nvPr>
        </p:nvSpPr>
        <p:spPr>
          <a:xfrm>
            <a:off x="886968" y="2743200"/>
            <a:ext cx="9991240" cy="4114800"/>
          </a:xfrm>
        </p:spPr>
        <p:txBody>
          <a:bodyPr/>
          <a:lstStyle/>
          <a:p>
            <a:r>
              <a:rPr lang="fr-CA" sz="2800" dirty="0">
                <a:latin typeface="Arial" panose="020B0604020202020204" pitchFamily="34" charset="0"/>
                <a:cs typeface="Arial" panose="020B0604020202020204" pitchFamily="34" charset="0"/>
              </a:rPr>
              <a:t>«Si quelqu'un a frappé une fille de noble et lui a fait expulser son fœtus, il payera 10 sicles d'argent pour le fœtus. Si cette femme est morte, on tue la fille de l'agresseur.»</a:t>
            </a:r>
          </a:p>
          <a:p>
            <a:endParaRPr lang="fr-CA" sz="2800" dirty="0">
              <a:latin typeface="Arial" panose="020B0604020202020204" pitchFamily="34" charset="0"/>
              <a:cs typeface="Arial" panose="020B0604020202020204" pitchFamily="34" charset="0"/>
            </a:endParaRPr>
          </a:p>
          <a:p>
            <a:r>
              <a:rPr lang="fr-CA" sz="2800" dirty="0">
                <a:latin typeface="Arial" panose="020B0604020202020204" pitchFamily="34" charset="0"/>
                <a:cs typeface="Arial" panose="020B0604020202020204" pitchFamily="34" charset="0"/>
              </a:rPr>
              <a:t>«</a:t>
            </a:r>
            <a:r>
              <a:rPr lang="fr-CA" sz="2800" dirty="0">
                <a:latin typeface="Arial" panose="020B0604020202020204" pitchFamily="34" charset="0"/>
                <a:ea typeface="+mn-lt"/>
                <a:cs typeface="Arial" panose="020B0604020202020204" pitchFamily="34" charset="0"/>
              </a:rPr>
              <a:t>S'il a fait expulser son fœtus à la fille d'un homme du peuple (pauvre) en la frappant, il payera 5 sicles d'argent. Si cette femme est morte, il paye une </a:t>
            </a:r>
            <a:r>
              <a:rPr lang="fr-CA" sz="2800" dirty="0" err="1">
                <a:latin typeface="Arial" panose="020B0604020202020204" pitchFamily="34" charset="0"/>
                <a:ea typeface="+mn-lt"/>
                <a:cs typeface="Arial" panose="020B0604020202020204" pitchFamily="34" charset="0"/>
              </a:rPr>
              <a:t>demi-mine</a:t>
            </a:r>
            <a:r>
              <a:rPr lang="fr-CA" sz="2800" dirty="0">
                <a:latin typeface="Arial" panose="020B0604020202020204" pitchFamily="34" charset="0"/>
                <a:ea typeface="+mn-lt"/>
                <a:cs typeface="Arial" panose="020B0604020202020204" pitchFamily="34" charset="0"/>
              </a:rPr>
              <a:t> d'argent.»</a:t>
            </a:r>
          </a:p>
        </p:txBody>
      </p:sp>
      <p:sp>
        <p:nvSpPr>
          <p:cNvPr id="3" name="Titre 2">
            <a:extLst>
              <a:ext uri="{FF2B5EF4-FFF2-40B4-BE49-F238E27FC236}">
                <a16:creationId xmlns:a16="http://schemas.microsoft.com/office/drawing/2014/main" id="{7EA51062-DF44-F4A4-E9AB-5101329850DE}"/>
              </a:ext>
            </a:extLst>
          </p:cNvPr>
          <p:cNvSpPr>
            <a:spLocks noGrp="1"/>
          </p:cNvSpPr>
          <p:nvPr>
            <p:ph type="title"/>
          </p:nvPr>
        </p:nvSpPr>
        <p:spPr/>
        <p:txBody>
          <a:bodyPr/>
          <a:lstStyle/>
          <a:p>
            <a:r>
              <a:rPr lang="fr-FR" sz="4000" b="0" dirty="0">
                <a:latin typeface="Arial" panose="020B0604020202020204" pitchFamily="34" charset="0"/>
                <a:cs typeface="Arial" panose="020B0604020202020204" pitchFamily="34" charset="0"/>
              </a:rPr>
              <a:t>Code d'Hammourabi : articles </a:t>
            </a:r>
            <a:r>
              <a:rPr lang="fr-FR" b="0" dirty="0">
                <a:latin typeface="Arial" panose="020B0604020202020204" pitchFamily="34" charset="0"/>
                <a:cs typeface="Arial" panose="020B0604020202020204" pitchFamily="34" charset="0"/>
              </a:rPr>
              <a:t>209</a:t>
            </a:r>
            <a:r>
              <a:rPr lang="fr-FR" sz="4000" b="0" dirty="0">
                <a:latin typeface="Arial" panose="020B0604020202020204" pitchFamily="34" charset="0"/>
                <a:cs typeface="Arial" panose="020B0604020202020204" pitchFamily="34" charset="0"/>
              </a:rPr>
              <a:t> et 210</a:t>
            </a:r>
            <a:endParaRPr lang="fr-FR"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87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3604BA7-76F4-7336-4122-171EC29061A2}"/>
              </a:ext>
            </a:extLst>
          </p:cNvPr>
          <p:cNvSpPr>
            <a:spLocks noGrp="1"/>
          </p:cNvSpPr>
          <p:nvPr>
            <p:ph type="body" sz="quarter" idx="14"/>
          </p:nvPr>
        </p:nvSpPr>
        <p:spPr/>
        <p:txBody>
          <a:bodyPr/>
          <a:lstStyle/>
          <a:p>
            <a:r>
              <a:rPr lang="fr-FR" sz="3200" dirty="0">
                <a:latin typeface="Arial" panose="020B0604020202020204" pitchFamily="34" charset="0"/>
                <a:cs typeface="Arial" panose="020B0604020202020204" pitchFamily="34" charset="0"/>
              </a:rPr>
              <a:t>Quels exemples t'ont particulièrement frappé quant à la différence entre notre vision de la justice et celle des Mésopotamiens?</a:t>
            </a:r>
          </a:p>
          <a:p>
            <a:endParaRPr lang="fr-CA" dirty="0"/>
          </a:p>
        </p:txBody>
      </p:sp>
    </p:spTree>
    <p:extLst>
      <p:ext uri="{BB962C8B-B14F-4D97-AF65-F5344CB8AC3E}">
        <p14:creationId xmlns:p14="http://schemas.microsoft.com/office/powerpoint/2010/main" val="193733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C0FBC-1BA8-2E67-E4E0-712F4DD29269}"/>
              </a:ext>
            </a:extLst>
          </p:cNvPr>
          <p:cNvSpPr>
            <a:spLocks noGrp="1"/>
          </p:cNvSpPr>
          <p:nvPr>
            <p:ph type="title"/>
          </p:nvPr>
        </p:nvSpPr>
        <p:spPr>
          <a:xfrm>
            <a:off x="886968" y="523415"/>
            <a:ext cx="5943600" cy="914400"/>
          </a:xfrm>
        </p:spPr>
        <p:txBody>
          <a:bodyPr/>
          <a:lstStyle/>
          <a:p>
            <a:r>
              <a:rPr lang="fr-FR" sz="4000" b="0" dirty="0">
                <a:solidFill>
                  <a:schemeClr val="accent1"/>
                </a:solidFill>
                <a:latin typeface="Arial"/>
                <a:cs typeface="Arial"/>
              </a:rPr>
              <a:t>L'État et la justice : aujourd'hui au Québec</a:t>
            </a:r>
            <a:br>
              <a:rPr lang="fr-FR" sz="4000" b="0" dirty="0">
                <a:solidFill>
                  <a:schemeClr val="accent1"/>
                </a:solidFill>
                <a:ea typeface="+mn-lt"/>
                <a:cs typeface="+mn-lt"/>
              </a:rPr>
            </a:br>
            <a:endParaRPr lang="fr-CA" b="0" dirty="0">
              <a:solidFill>
                <a:schemeClr val="accent1"/>
              </a:solidFill>
            </a:endParaRPr>
          </a:p>
        </p:txBody>
      </p:sp>
      <p:sp>
        <p:nvSpPr>
          <p:cNvPr id="4" name="Espace réservé du texte 3">
            <a:extLst>
              <a:ext uri="{FF2B5EF4-FFF2-40B4-BE49-F238E27FC236}">
                <a16:creationId xmlns:a16="http://schemas.microsoft.com/office/drawing/2014/main" id="{3D6CF9BE-9646-AA19-BE2A-F856068BB1A7}"/>
              </a:ext>
            </a:extLst>
          </p:cNvPr>
          <p:cNvSpPr>
            <a:spLocks noGrp="1"/>
          </p:cNvSpPr>
          <p:nvPr>
            <p:ph type="body" sz="quarter" idx="14"/>
          </p:nvPr>
        </p:nvSpPr>
        <p:spPr>
          <a:xfrm>
            <a:off x="886968" y="2560320"/>
            <a:ext cx="5943600" cy="4114800"/>
          </a:xfrm>
        </p:spPr>
        <p:txBody>
          <a:bodyPr/>
          <a:lstStyle/>
          <a:p>
            <a:r>
              <a:rPr lang="fr-FR" sz="2800" dirty="0">
                <a:latin typeface="Arial"/>
                <a:cs typeface="Arial"/>
              </a:rPr>
              <a:t>Où peut-on trouver les lois et les règlements qui encadrent la vie en société?</a:t>
            </a:r>
          </a:p>
          <a:p>
            <a:endParaRPr lang="fr-CA" dirty="0"/>
          </a:p>
          <a:p>
            <a:r>
              <a:rPr lang="fr-FR" sz="2800" dirty="0">
                <a:latin typeface="Arial" panose="020B0604020202020204" pitchFamily="34" charset="0"/>
                <a:cs typeface="Arial" panose="020B0604020202020204" pitchFamily="34" charset="0"/>
              </a:rPr>
              <a:t>Peux-tu nommer certaines conséquences prévues pour ceux qui ne respectent pas les lois?</a:t>
            </a:r>
          </a:p>
          <a:p>
            <a:endParaRPr lang="fr-CA" dirty="0"/>
          </a:p>
        </p:txBody>
      </p:sp>
    </p:spTree>
    <p:extLst>
      <p:ext uri="{BB962C8B-B14F-4D97-AF65-F5344CB8AC3E}">
        <p14:creationId xmlns:p14="http://schemas.microsoft.com/office/powerpoint/2010/main" val="98717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7055C3-EB25-02DD-8EE3-46CC57384EB6}"/>
              </a:ext>
            </a:extLst>
          </p:cNvPr>
          <p:cNvSpPr>
            <a:spLocks noGrp="1"/>
          </p:cNvSpPr>
          <p:nvPr>
            <p:ph type="body" sz="quarter" idx="14"/>
          </p:nvPr>
        </p:nvSpPr>
        <p:spPr>
          <a:xfrm>
            <a:off x="409904" y="1920240"/>
            <a:ext cx="5906814" cy="4114800"/>
          </a:xfrm>
        </p:spPr>
        <p:txBody>
          <a:bodyPr/>
          <a:lstStyle/>
          <a:p>
            <a:endParaRPr lang="fr-FR" sz="2800" dirty="0">
              <a:latin typeface="Arial" panose="020B0604020202020204" pitchFamily="34" charset="0"/>
              <a:cs typeface="Arial" panose="020B0604020202020204" pitchFamily="34" charset="0"/>
            </a:endParaRPr>
          </a:p>
          <a:p>
            <a:pPr algn="just"/>
            <a:r>
              <a:rPr lang="fr-FR" sz="2800" b="1" dirty="0">
                <a:latin typeface="Arial" panose="020B0604020202020204" pitchFamily="34" charset="0"/>
                <a:cs typeface="Arial" panose="020B0604020202020204" pitchFamily="34" charset="0"/>
              </a:rPr>
              <a:t>La présomption d'innocence :</a:t>
            </a:r>
          </a:p>
          <a:p>
            <a:r>
              <a:rPr lang="fr-FR" sz="2800" dirty="0">
                <a:latin typeface="Arial" panose="020B0604020202020204" pitchFamily="34" charset="0"/>
                <a:cs typeface="Arial" panose="020B0604020202020204" pitchFamily="34" charset="0"/>
              </a:rPr>
              <a:t>« Innocent jusqu’à preuve du contraire »</a:t>
            </a:r>
          </a:p>
          <a:p>
            <a:endParaRPr lang="fr-FR" sz="2800" b="1" dirty="0">
              <a:latin typeface="Arial" panose="020B0604020202020204" pitchFamily="34" charset="0"/>
              <a:cs typeface="Arial" panose="020B0604020202020204" pitchFamily="34" charset="0"/>
            </a:endParaRPr>
          </a:p>
          <a:p>
            <a:r>
              <a:rPr lang="fr-FR" sz="2800" b="1" dirty="0">
                <a:latin typeface="Arial" panose="020B0604020202020204" pitchFamily="34" charset="0"/>
                <a:cs typeface="Arial" panose="020B0604020202020204" pitchFamily="34" charset="0"/>
              </a:rPr>
              <a:t>L'égalité devant la loi :</a:t>
            </a:r>
          </a:p>
          <a:p>
            <a:r>
              <a:rPr lang="fr-CA" sz="2800" dirty="0">
                <a:latin typeface="Arial" panose="020B0604020202020204" pitchFamily="34" charset="0"/>
                <a:cs typeface="Arial" panose="020B0604020202020204" pitchFamily="34" charset="0"/>
              </a:rPr>
              <a:t>Principe selon lequel la loi s’applique à tous, de façon égale</a:t>
            </a:r>
            <a:endParaRPr lang="fr-FR" sz="2800" b="1" dirty="0">
              <a:latin typeface="Arial" panose="020B0604020202020204" pitchFamily="34" charset="0"/>
              <a:cs typeface="Arial" panose="020B0604020202020204" pitchFamily="34" charset="0"/>
            </a:endParaRPr>
          </a:p>
          <a:p>
            <a:endParaRPr lang="fr-CA" dirty="0"/>
          </a:p>
        </p:txBody>
      </p:sp>
      <p:sp>
        <p:nvSpPr>
          <p:cNvPr id="4" name="Titre 3">
            <a:extLst>
              <a:ext uri="{FF2B5EF4-FFF2-40B4-BE49-F238E27FC236}">
                <a16:creationId xmlns:a16="http://schemas.microsoft.com/office/drawing/2014/main" id="{33922839-903E-9C9E-05C3-500F2B34267B}"/>
              </a:ext>
            </a:extLst>
          </p:cNvPr>
          <p:cNvSpPr>
            <a:spLocks noGrp="1"/>
          </p:cNvSpPr>
          <p:nvPr>
            <p:ph type="title"/>
          </p:nvPr>
        </p:nvSpPr>
        <p:spPr/>
        <p:txBody>
          <a:bodyPr/>
          <a:lstStyle/>
          <a:p>
            <a:r>
              <a:rPr lang="fr-FR" sz="4000" b="0" dirty="0">
                <a:solidFill>
                  <a:schemeClr val="accent1"/>
                </a:solidFill>
                <a:latin typeface="Arial"/>
                <a:cs typeface="Arial"/>
              </a:rPr>
              <a:t>L'État et la justice : aujourd'hui au Québec</a:t>
            </a:r>
            <a:br>
              <a:rPr lang="fr-FR" sz="4000" b="0" dirty="0">
                <a:solidFill>
                  <a:schemeClr val="accent1"/>
                </a:solidFill>
                <a:ea typeface="+mn-lt"/>
                <a:cs typeface="+mn-lt"/>
              </a:rPr>
            </a:br>
            <a:endParaRPr lang="fr-CA" b="0" dirty="0">
              <a:solidFill>
                <a:schemeClr val="accent1"/>
              </a:solidFill>
            </a:endParaRPr>
          </a:p>
        </p:txBody>
      </p:sp>
      <p:pic>
        <p:nvPicPr>
          <p:cNvPr id="5" name="Image 5" descr="Une image contenant échelle, table, intérieur, en bois&#10;&#10;Description générée avec un niveau de confiance très élevé">
            <a:extLst>
              <a:ext uri="{FF2B5EF4-FFF2-40B4-BE49-F238E27FC236}">
                <a16:creationId xmlns:a16="http://schemas.microsoft.com/office/drawing/2014/main" id="{16FFBE4C-0B45-37FE-BEEF-15E5840A7796}"/>
              </a:ext>
            </a:extLst>
          </p:cNvPr>
          <p:cNvPicPr>
            <a:picLocks noChangeAspect="1"/>
          </p:cNvPicPr>
          <p:nvPr/>
        </p:nvPicPr>
        <p:blipFill>
          <a:blip r:embed="rId3"/>
          <a:stretch>
            <a:fillRect/>
          </a:stretch>
        </p:blipFill>
        <p:spPr>
          <a:xfrm>
            <a:off x="6499162" y="2103120"/>
            <a:ext cx="5503652" cy="3653463"/>
          </a:xfrm>
          <a:prstGeom prst="rect">
            <a:avLst/>
          </a:prstGeom>
        </p:spPr>
      </p:pic>
    </p:spTree>
    <p:extLst>
      <p:ext uri="{BB962C8B-B14F-4D97-AF65-F5344CB8AC3E}">
        <p14:creationId xmlns:p14="http://schemas.microsoft.com/office/powerpoint/2010/main" val="72348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8623F5-1B2D-AF1E-C968-2E166A15121B}"/>
              </a:ext>
            </a:extLst>
          </p:cNvPr>
          <p:cNvSpPr>
            <a:spLocks noGrp="1"/>
          </p:cNvSpPr>
          <p:nvPr>
            <p:ph type="body" idx="1"/>
          </p:nvPr>
        </p:nvSpPr>
        <p:spPr/>
        <p:txBody>
          <a:bodyPr/>
          <a:lstStyle/>
          <a:p>
            <a:r>
              <a:rPr lang="fr-CA" dirty="0"/>
              <a:t>Débats</a:t>
            </a:r>
          </a:p>
        </p:txBody>
      </p:sp>
      <p:pic>
        <p:nvPicPr>
          <p:cNvPr id="5" name="Espace réservé pour une image  4" descr="Chat contour">
            <a:extLst>
              <a:ext uri="{FF2B5EF4-FFF2-40B4-BE49-F238E27FC236}">
                <a16:creationId xmlns:a16="http://schemas.microsoft.com/office/drawing/2014/main" id="{98EA40FD-88BB-D24B-5F49-083976644133}"/>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a:stretch>
            <a:fillRect/>
          </a:stretch>
        </p:blipFill>
        <p:spPr>
          <a:xfrm>
            <a:off x="6977063" y="1417638"/>
            <a:ext cx="4022725" cy="4022725"/>
          </a:xfrm>
        </p:spPr>
      </p:pic>
    </p:spTree>
    <p:extLst>
      <p:ext uri="{BB962C8B-B14F-4D97-AF65-F5344CB8AC3E}">
        <p14:creationId xmlns:p14="http://schemas.microsoft.com/office/powerpoint/2010/main" val="40547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0EBF33-0520-EE46-1835-EDC796631856}"/>
              </a:ext>
            </a:extLst>
          </p:cNvPr>
          <p:cNvSpPr>
            <a:spLocks noGrp="1"/>
          </p:cNvSpPr>
          <p:nvPr>
            <p:ph type="body" sz="quarter" idx="14"/>
          </p:nvPr>
        </p:nvSpPr>
        <p:spPr/>
        <p:txBody>
          <a:bodyPr/>
          <a:lstStyle/>
          <a:p>
            <a:r>
              <a:rPr lang="fr-CA" sz="3600" dirty="0"/>
              <a:t>Retirer le </a:t>
            </a:r>
            <a:r>
              <a:rPr lang="fr-CA" sz="3600" b="1" dirty="0"/>
              <a:t>droit de vote</a:t>
            </a:r>
            <a:r>
              <a:rPr lang="fr-CA" sz="3600" dirty="0"/>
              <a:t> aux personnes âgées.</a:t>
            </a:r>
          </a:p>
          <a:p>
            <a:endParaRPr lang="fr-CA" dirty="0"/>
          </a:p>
          <a:p>
            <a:r>
              <a:rPr lang="fr-CA" sz="2800" dirty="0"/>
              <a:t>Pour ou Contre?</a:t>
            </a:r>
          </a:p>
          <a:p>
            <a:endParaRPr lang="fr-CA" dirty="0"/>
          </a:p>
        </p:txBody>
      </p:sp>
    </p:spTree>
    <p:extLst>
      <p:ext uri="{BB962C8B-B14F-4D97-AF65-F5344CB8AC3E}">
        <p14:creationId xmlns:p14="http://schemas.microsoft.com/office/powerpoint/2010/main" val="176680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0EBF33-0520-EE46-1835-EDC796631856}"/>
              </a:ext>
            </a:extLst>
          </p:cNvPr>
          <p:cNvSpPr>
            <a:spLocks noGrp="1"/>
          </p:cNvSpPr>
          <p:nvPr>
            <p:ph type="body" sz="quarter" idx="14"/>
          </p:nvPr>
        </p:nvSpPr>
        <p:spPr/>
        <p:txBody>
          <a:bodyPr/>
          <a:lstStyle/>
          <a:p>
            <a:r>
              <a:rPr lang="fr-CA" sz="3600" dirty="0">
                <a:latin typeface="Arial"/>
                <a:cs typeface="Arial"/>
              </a:rPr>
              <a:t>Rétablir </a:t>
            </a:r>
            <a:r>
              <a:rPr lang="fr-CA" sz="3600" dirty="0">
                <a:latin typeface="Arial"/>
              </a:rPr>
              <a:t>la </a:t>
            </a:r>
            <a:r>
              <a:rPr lang="fr-CA" sz="3600" b="1" dirty="0">
                <a:latin typeface="Arial"/>
              </a:rPr>
              <a:t>peine de mort </a:t>
            </a:r>
            <a:r>
              <a:rPr lang="fr-CA" sz="3600" dirty="0">
                <a:latin typeface="Arial"/>
              </a:rPr>
              <a:t>au Canada</a:t>
            </a:r>
            <a:endParaRPr lang="fr-CA" sz="3600" dirty="0">
              <a:latin typeface="Arial"/>
              <a:cs typeface="Arial"/>
            </a:endParaRPr>
          </a:p>
          <a:p>
            <a:endParaRPr lang="fr-CA" dirty="0"/>
          </a:p>
          <a:p>
            <a:r>
              <a:rPr lang="fr-CA" sz="2800" dirty="0"/>
              <a:t>Pour ou Contre?</a:t>
            </a:r>
          </a:p>
          <a:p>
            <a:endParaRPr lang="fr-CA" dirty="0"/>
          </a:p>
        </p:txBody>
      </p:sp>
    </p:spTree>
    <p:extLst>
      <p:ext uri="{BB962C8B-B14F-4D97-AF65-F5344CB8AC3E}">
        <p14:creationId xmlns:p14="http://schemas.microsoft.com/office/powerpoint/2010/main" val="338912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0EBF33-0520-EE46-1835-EDC796631856}"/>
              </a:ext>
            </a:extLst>
          </p:cNvPr>
          <p:cNvSpPr>
            <a:spLocks noGrp="1"/>
          </p:cNvSpPr>
          <p:nvPr>
            <p:ph type="body" sz="quarter" idx="14"/>
          </p:nvPr>
        </p:nvSpPr>
        <p:spPr/>
        <p:txBody>
          <a:bodyPr/>
          <a:lstStyle/>
          <a:p>
            <a:r>
              <a:rPr lang="fr-CA" sz="3600" dirty="0">
                <a:latin typeface="Arial"/>
                <a:cs typeface="Arial"/>
              </a:rPr>
              <a:t>Avoir un </a:t>
            </a:r>
            <a:r>
              <a:rPr lang="fr-CA" sz="3600" b="1" dirty="0">
                <a:latin typeface="Arial"/>
                <a:cs typeface="Arial"/>
              </a:rPr>
              <a:t>roi ou une reine </a:t>
            </a:r>
            <a:r>
              <a:rPr lang="fr-CA" sz="3600" dirty="0">
                <a:latin typeface="Arial"/>
                <a:cs typeface="Arial"/>
              </a:rPr>
              <a:t>du Canada</a:t>
            </a:r>
          </a:p>
          <a:p>
            <a:endParaRPr lang="fr-CA" dirty="0"/>
          </a:p>
          <a:p>
            <a:r>
              <a:rPr lang="fr-CA" sz="2800" dirty="0"/>
              <a:t>Pour ou Contre?</a:t>
            </a:r>
          </a:p>
          <a:p>
            <a:endParaRPr lang="fr-CA" dirty="0"/>
          </a:p>
        </p:txBody>
      </p:sp>
    </p:spTree>
    <p:extLst>
      <p:ext uri="{BB962C8B-B14F-4D97-AF65-F5344CB8AC3E}">
        <p14:creationId xmlns:p14="http://schemas.microsoft.com/office/powerpoint/2010/main" val="359782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370390" y="1143000"/>
            <a:ext cx="6606482" cy="4572000"/>
          </a:xfrm>
        </p:spPr>
        <p:txBody>
          <a:bodyPr/>
          <a:lstStyle/>
          <a:p>
            <a:r>
              <a:rPr lang="fr-CA" dirty="0"/>
              <a:t>L’État :</a:t>
            </a:r>
          </a:p>
          <a:p>
            <a:r>
              <a:rPr lang="fr-CA" sz="4800" dirty="0"/>
              <a:t>Qu’est-ce que c’est?</a:t>
            </a:r>
          </a:p>
          <a:p>
            <a:pPr lvl="1"/>
            <a:endParaRPr lang="fr-CA" sz="4800" dirty="0"/>
          </a:p>
          <a:p>
            <a:pPr lvl="1"/>
            <a:r>
              <a:rPr lang="fr-CA" sz="3600" dirty="0"/>
              <a:t>Quelles sont les caractéristiques d’un État?</a:t>
            </a:r>
            <a:endParaRPr lang="fr-CA" sz="3200" dirty="0"/>
          </a:p>
        </p:txBody>
      </p:sp>
      <p:pic>
        <p:nvPicPr>
          <p:cNvPr id="4" name="Espace réservé pour une image  3" descr="Tribunal contour">
            <a:extLst>
              <a:ext uri="{FF2B5EF4-FFF2-40B4-BE49-F238E27FC236}">
                <a16:creationId xmlns:a16="http://schemas.microsoft.com/office/drawing/2014/main" id="{6C490E83-6816-616F-3324-C7864C580AB2}"/>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30377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p:txBody>
          <a:bodyPr/>
          <a:lstStyle/>
          <a:p>
            <a:r>
              <a:rPr lang="fr-CA" dirty="0">
                <a:solidFill>
                  <a:schemeClr val="accent1"/>
                </a:solidFill>
              </a:rPr>
              <a:t>1. </a:t>
            </a:r>
            <a:r>
              <a:rPr lang="fr-CA" dirty="0"/>
              <a:t>Territoire</a:t>
            </a:r>
          </a:p>
        </p:txBody>
      </p:sp>
      <p:pic>
        <p:nvPicPr>
          <p:cNvPr id="2" name="Image 1">
            <a:extLst>
              <a:ext uri="{FF2B5EF4-FFF2-40B4-BE49-F238E27FC236}">
                <a16:creationId xmlns:a16="http://schemas.microsoft.com/office/drawing/2014/main" id="{8CAC1373-01E3-7C1B-B7C9-A9FC42451B9B}"/>
              </a:ext>
            </a:extLst>
          </p:cNvPr>
          <p:cNvPicPr>
            <a:picLocks noChangeAspect="1"/>
          </p:cNvPicPr>
          <p:nvPr>
            <p:custDataLst>
              <p:tags r:id="rId1"/>
            </p:custDataLst>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2369" y="1321928"/>
            <a:ext cx="6736952" cy="5301208"/>
          </a:xfrm>
          <a:prstGeom prst="rect">
            <a:avLst/>
          </a:prstGeom>
        </p:spPr>
      </p:pic>
      <p:pic>
        <p:nvPicPr>
          <p:cNvPr id="3" name="Image 2">
            <a:extLst>
              <a:ext uri="{FF2B5EF4-FFF2-40B4-BE49-F238E27FC236}">
                <a16:creationId xmlns:a16="http://schemas.microsoft.com/office/drawing/2014/main" id="{148FE718-B571-17F9-89DB-3A601A6AC028}"/>
              </a:ext>
            </a:extLst>
          </p:cNvPr>
          <p:cNvPicPr>
            <a:picLocks noChangeAspect="1"/>
          </p:cNvPicPr>
          <p:nvPr>
            <p:custDataLst>
              <p:tags r:id="rId2"/>
            </p:custDataLst>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950418" y="1280160"/>
            <a:ext cx="6736952" cy="5301208"/>
          </a:xfrm>
          <a:prstGeom prst="rect">
            <a:avLst/>
          </a:prstGeom>
        </p:spPr>
      </p:pic>
    </p:spTree>
    <p:extLst>
      <p:ext uri="{BB962C8B-B14F-4D97-AF65-F5344CB8AC3E}">
        <p14:creationId xmlns:p14="http://schemas.microsoft.com/office/powerpoint/2010/main" val="282637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479005" y="626013"/>
            <a:ext cx="10421938" cy="914400"/>
          </a:xfrm>
        </p:spPr>
        <p:txBody>
          <a:bodyPr/>
          <a:lstStyle/>
          <a:p>
            <a:r>
              <a:rPr lang="fr-CA" dirty="0">
                <a:solidFill>
                  <a:schemeClr val="accent1"/>
                </a:solidFill>
              </a:rPr>
              <a:t>1. </a:t>
            </a:r>
            <a:r>
              <a:rPr lang="fr-CA" dirty="0"/>
              <a:t>Population </a:t>
            </a:r>
            <a:br>
              <a:rPr lang="fr-CA" dirty="0"/>
            </a:br>
            <a:r>
              <a:rPr lang="fr-CA" dirty="0"/>
              <a:t>   </a:t>
            </a:r>
            <a:r>
              <a:rPr lang="fr-CA" sz="2400" dirty="0"/>
              <a:t>(permanente)</a:t>
            </a:r>
            <a:endParaRPr lang="fr-CA" dirty="0"/>
          </a:p>
        </p:txBody>
      </p:sp>
      <p:pic>
        <p:nvPicPr>
          <p:cNvPr id="4" name="Image 3">
            <a:extLst>
              <a:ext uri="{FF2B5EF4-FFF2-40B4-BE49-F238E27FC236}">
                <a16:creationId xmlns:a16="http://schemas.microsoft.com/office/drawing/2014/main" id="{2CF6ED59-F4C9-D547-9435-8AC14265A6DA}"/>
              </a:ext>
            </a:extLst>
          </p:cNvPr>
          <p:cNvPicPr>
            <a:picLocks noChangeAspect="1"/>
          </p:cNvPicPr>
          <p:nvPr>
            <p:custDataLst>
              <p:tags r:id="rId1"/>
            </p:custDataLst>
          </p:nvPr>
        </p:nvPicPr>
        <p:blipFill rotWithShape="1">
          <a:blip r:embed="rId4"/>
          <a:srcRect b="540"/>
          <a:stretch/>
        </p:blipFill>
        <p:spPr>
          <a:xfrm>
            <a:off x="3892483" y="769071"/>
            <a:ext cx="6760210" cy="5319857"/>
          </a:xfrm>
          <a:prstGeom prst="rect">
            <a:avLst/>
          </a:prstGeom>
          <a:ln>
            <a:noFill/>
          </a:ln>
        </p:spPr>
      </p:pic>
    </p:spTree>
    <p:extLst>
      <p:ext uri="{BB962C8B-B14F-4D97-AF65-F5344CB8AC3E}">
        <p14:creationId xmlns:p14="http://schemas.microsoft.com/office/powerpoint/2010/main" val="325543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00006" y="571541"/>
            <a:ext cx="10421938" cy="914400"/>
          </a:xfrm>
        </p:spPr>
        <p:txBody>
          <a:bodyPr/>
          <a:lstStyle/>
          <a:p>
            <a:r>
              <a:rPr lang="fr-CA" dirty="0">
                <a:solidFill>
                  <a:schemeClr val="accent1"/>
                </a:solidFill>
              </a:rPr>
              <a:t>3. </a:t>
            </a:r>
            <a:r>
              <a:rPr lang="fr-CA" dirty="0"/>
              <a:t>Organisation politique</a:t>
            </a:r>
          </a:p>
        </p:txBody>
      </p:sp>
      <p:pic>
        <p:nvPicPr>
          <p:cNvPr id="2" name="Image 1">
            <a:extLst>
              <a:ext uri="{FF2B5EF4-FFF2-40B4-BE49-F238E27FC236}">
                <a16:creationId xmlns:a16="http://schemas.microsoft.com/office/drawing/2014/main" id="{8CAC1373-01E3-7C1B-B7C9-A9FC42451B9B}"/>
              </a:ext>
            </a:extLst>
          </p:cNvPr>
          <p:cNvPicPr>
            <a:picLocks noChangeAspect="1"/>
          </p:cNvPicPr>
          <p:nvPr>
            <p:custDataLst>
              <p:tags r:id="rId1"/>
            </p:custDataLst>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2369" y="1321928"/>
            <a:ext cx="6736952" cy="5301208"/>
          </a:xfrm>
          <a:prstGeom prst="rect">
            <a:avLst/>
          </a:prstGeom>
        </p:spPr>
      </p:pic>
      <p:pic>
        <p:nvPicPr>
          <p:cNvPr id="4" name="Image 3">
            <a:extLst>
              <a:ext uri="{FF2B5EF4-FFF2-40B4-BE49-F238E27FC236}">
                <a16:creationId xmlns:a16="http://schemas.microsoft.com/office/drawing/2014/main" id="{5D586492-706E-47A3-4E65-C9DF36BB3021}"/>
              </a:ext>
            </a:extLst>
          </p:cNvPr>
          <p:cNvPicPr>
            <a:picLocks noChangeAspect="1"/>
          </p:cNvPicPr>
          <p:nvPr>
            <p:custDataLst>
              <p:tags r:id="rId2"/>
            </p:custDataLst>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99656" y="1296144"/>
            <a:ext cx="6736952" cy="5301208"/>
          </a:xfrm>
          <a:prstGeom prst="rect">
            <a:avLst/>
          </a:prstGeom>
        </p:spPr>
      </p:pic>
      <p:grpSp>
        <p:nvGrpSpPr>
          <p:cNvPr id="5" name="Groupe 4">
            <a:extLst>
              <a:ext uri="{FF2B5EF4-FFF2-40B4-BE49-F238E27FC236}">
                <a16:creationId xmlns:a16="http://schemas.microsoft.com/office/drawing/2014/main" id="{6AF0F4BC-BBF1-2F11-BC41-A71BB49CE5B8}"/>
              </a:ext>
            </a:extLst>
          </p:cNvPr>
          <p:cNvGrpSpPr/>
          <p:nvPr>
            <p:custDataLst>
              <p:tags r:id="rId3"/>
            </p:custDataLst>
          </p:nvPr>
        </p:nvGrpSpPr>
        <p:grpSpPr>
          <a:xfrm>
            <a:off x="2916716" y="1309212"/>
            <a:ext cx="6736952" cy="5301208"/>
            <a:chOff x="1475656" y="1224136"/>
            <a:chExt cx="6736952" cy="5301208"/>
          </a:xfrm>
        </p:grpSpPr>
        <p:pic>
          <p:nvPicPr>
            <p:cNvPr id="6" name="Image 5">
              <a:extLst>
                <a:ext uri="{FF2B5EF4-FFF2-40B4-BE49-F238E27FC236}">
                  <a16:creationId xmlns:a16="http://schemas.microsoft.com/office/drawing/2014/main" id="{CA4BBEAA-B95D-7E59-F6FF-276CF9394D9D}"/>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75656" y="1224136"/>
              <a:ext cx="6736952" cy="5301208"/>
            </a:xfrm>
            <a:prstGeom prst="rect">
              <a:avLst/>
            </a:prstGeom>
          </p:spPr>
        </p:pic>
        <p:grpSp>
          <p:nvGrpSpPr>
            <p:cNvPr id="8" name="Groupe 7">
              <a:extLst>
                <a:ext uri="{FF2B5EF4-FFF2-40B4-BE49-F238E27FC236}">
                  <a16:creationId xmlns:a16="http://schemas.microsoft.com/office/drawing/2014/main" id="{5A4E6CA5-44BE-DD95-A55E-31496A28003D}"/>
                </a:ext>
              </a:extLst>
            </p:cNvPr>
            <p:cNvGrpSpPr/>
            <p:nvPr/>
          </p:nvGrpSpPr>
          <p:grpSpPr>
            <a:xfrm>
              <a:off x="6515754" y="3129249"/>
              <a:ext cx="1346846" cy="2748023"/>
              <a:chOff x="754835" y="414387"/>
              <a:chExt cx="2160241" cy="4407623"/>
            </a:xfrm>
          </p:grpSpPr>
          <p:sp>
            <p:nvSpPr>
              <p:cNvPr id="9" name="Vague 8">
                <a:extLst>
                  <a:ext uri="{FF2B5EF4-FFF2-40B4-BE49-F238E27FC236}">
                    <a16:creationId xmlns:a16="http://schemas.microsoft.com/office/drawing/2014/main" id="{BE3D438B-C233-6021-0755-3FE6912C8642}"/>
                  </a:ext>
                </a:extLst>
              </p:cNvPr>
              <p:cNvSpPr/>
              <p:nvPr/>
            </p:nvSpPr>
            <p:spPr>
              <a:xfrm>
                <a:off x="754835" y="414387"/>
                <a:ext cx="2160241" cy="1728194"/>
              </a:xfrm>
              <a:prstGeom prst="wave">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0" name="Rectangle à coins arrondis 11">
                <a:extLst>
                  <a:ext uri="{FF2B5EF4-FFF2-40B4-BE49-F238E27FC236}">
                    <a16:creationId xmlns:a16="http://schemas.microsoft.com/office/drawing/2014/main" id="{E21D6668-1864-7A98-672A-B265AE8D2928}"/>
                  </a:ext>
                </a:extLst>
              </p:cNvPr>
              <p:cNvSpPr/>
              <p:nvPr/>
            </p:nvSpPr>
            <p:spPr>
              <a:xfrm>
                <a:off x="755576" y="1365627"/>
                <a:ext cx="45718" cy="3456383"/>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grpSp>
        <p:nvGrpSpPr>
          <p:cNvPr id="11" name="Groupe 10">
            <a:extLst>
              <a:ext uri="{FF2B5EF4-FFF2-40B4-BE49-F238E27FC236}">
                <a16:creationId xmlns:a16="http://schemas.microsoft.com/office/drawing/2014/main" id="{EAF15E17-D812-BA87-1A31-0D879710F884}"/>
              </a:ext>
            </a:extLst>
          </p:cNvPr>
          <p:cNvGrpSpPr/>
          <p:nvPr>
            <p:custDataLst>
              <p:tags r:id="rId4"/>
            </p:custDataLst>
          </p:nvPr>
        </p:nvGrpSpPr>
        <p:grpSpPr>
          <a:xfrm>
            <a:off x="3654146" y="3928464"/>
            <a:ext cx="6354261" cy="2308849"/>
            <a:chOff x="2130145" y="3568423"/>
            <a:chExt cx="6354261" cy="2308849"/>
          </a:xfrm>
        </p:grpSpPr>
        <p:grpSp>
          <p:nvGrpSpPr>
            <p:cNvPr id="12" name="Groupe 11">
              <a:extLst>
                <a:ext uri="{FF2B5EF4-FFF2-40B4-BE49-F238E27FC236}">
                  <a16:creationId xmlns:a16="http://schemas.microsoft.com/office/drawing/2014/main" id="{8A1BC0EA-0C31-FF8C-60AE-C7CF7F488FB1}"/>
                </a:ext>
              </a:extLst>
            </p:cNvPr>
            <p:cNvGrpSpPr/>
            <p:nvPr/>
          </p:nvGrpSpPr>
          <p:grpSpPr>
            <a:xfrm>
              <a:off x="6228184" y="3568423"/>
              <a:ext cx="2256222" cy="2308849"/>
              <a:chOff x="6228184" y="3568423"/>
              <a:chExt cx="2256222" cy="2308849"/>
            </a:xfrm>
          </p:grpSpPr>
          <p:grpSp>
            <p:nvGrpSpPr>
              <p:cNvPr id="25" name="Groupe 24">
                <a:extLst>
                  <a:ext uri="{FF2B5EF4-FFF2-40B4-BE49-F238E27FC236}">
                    <a16:creationId xmlns:a16="http://schemas.microsoft.com/office/drawing/2014/main" id="{3F8DF384-E773-3108-58B4-4262EF33E843}"/>
                  </a:ext>
                </a:extLst>
              </p:cNvPr>
              <p:cNvGrpSpPr/>
              <p:nvPr/>
            </p:nvGrpSpPr>
            <p:grpSpPr>
              <a:xfrm>
                <a:off x="6695865" y="4459200"/>
                <a:ext cx="396415" cy="670913"/>
                <a:chOff x="3194133" y="548680"/>
                <a:chExt cx="2241963" cy="3672408"/>
              </a:xfrm>
            </p:grpSpPr>
            <p:sp>
              <p:nvSpPr>
                <p:cNvPr id="41" name="Vague 40">
                  <a:extLst>
                    <a:ext uri="{FF2B5EF4-FFF2-40B4-BE49-F238E27FC236}">
                      <a16:creationId xmlns:a16="http://schemas.microsoft.com/office/drawing/2014/main" id="{649225B2-F910-2D16-C30E-7FEE4E5117D7}"/>
                    </a:ext>
                  </a:extLst>
                </p:cNvPr>
                <p:cNvSpPr/>
                <p:nvPr/>
              </p:nvSpPr>
              <p:spPr>
                <a:xfrm>
                  <a:off x="3275856" y="548680"/>
                  <a:ext cx="2160240" cy="1728192"/>
                </a:xfrm>
                <a:prstGeom prst="wave">
                  <a:avLst/>
                </a:prstGeom>
                <a:blipFill dpi="0" rotWithShape="1">
                  <a:blip r:embed="rId9" cstate="print">
                    <a:extLst>
                      <a:ext uri="{28A0092B-C50C-407E-A947-70E740481C1C}">
                        <a14:useLocalDpi xmlns:a14="http://schemas.microsoft.com/office/drawing/2010/main" val="0"/>
                      </a:ext>
                    </a:extLst>
                  </a:blip>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42" name="Rectangle à coins arrondis 5">
                  <a:extLst>
                    <a:ext uri="{FF2B5EF4-FFF2-40B4-BE49-F238E27FC236}">
                      <a16:creationId xmlns:a16="http://schemas.microsoft.com/office/drawing/2014/main" id="{5160B1F8-C13B-66D9-41D4-6657AA0A603F}"/>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26" name="Groupe 25">
                <a:extLst>
                  <a:ext uri="{FF2B5EF4-FFF2-40B4-BE49-F238E27FC236}">
                    <a16:creationId xmlns:a16="http://schemas.microsoft.com/office/drawing/2014/main" id="{BF8DA2A4-C9CF-5718-C307-0B27B44F8C55}"/>
                  </a:ext>
                </a:extLst>
              </p:cNvPr>
              <p:cNvGrpSpPr/>
              <p:nvPr/>
            </p:nvGrpSpPr>
            <p:grpSpPr>
              <a:xfrm>
                <a:off x="6228184" y="5221860"/>
                <a:ext cx="399760" cy="655412"/>
                <a:chOff x="5632690" y="529433"/>
                <a:chExt cx="2251678" cy="3691655"/>
              </a:xfrm>
            </p:grpSpPr>
            <p:sp>
              <p:nvSpPr>
                <p:cNvPr id="39" name="Vague 38">
                  <a:extLst>
                    <a:ext uri="{FF2B5EF4-FFF2-40B4-BE49-F238E27FC236}">
                      <a16:creationId xmlns:a16="http://schemas.microsoft.com/office/drawing/2014/main" id="{3F608CD6-B23D-1822-0ADC-A504E1B5C22E}"/>
                    </a:ext>
                  </a:extLst>
                </p:cNvPr>
                <p:cNvSpPr/>
                <p:nvPr/>
              </p:nvSpPr>
              <p:spPr>
                <a:xfrm>
                  <a:off x="5724128" y="529433"/>
                  <a:ext cx="2160240" cy="1728192"/>
                </a:xfrm>
                <a:prstGeom prst="wave">
                  <a:avLst/>
                </a:prstGeom>
                <a:blipFill>
                  <a:blip r:embed="rId10"/>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40" name="Rectangle à coins arrondis 8">
                  <a:extLst>
                    <a:ext uri="{FF2B5EF4-FFF2-40B4-BE49-F238E27FC236}">
                      <a16:creationId xmlns:a16="http://schemas.microsoft.com/office/drawing/2014/main" id="{EE7E2B91-50EE-C173-AD65-7AEF99D55F02}"/>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27" name="Groupe 26">
                <a:extLst>
                  <a:ext uri="{FF2B5EF4-FFF2-40B4-BE49-F238E27FC236}">
                    <a16:creationId xmlns:a16="http://schemas.microsoft.com/office/drawing/2014/main" id="{CED1512A-272B-6149-E32A-8A2F101F9C83}"/>
                  </a:ext>
                </a:extLst>
              </p:cNvPr>
              <p:cNvGrpSpPr/>
              <p:nvPr/>
            </p:nvGrpSpPr>
            <p:grpSpPr>
              <a:xfrm>
                <a:off x="7402299" y="4311577"/>
                <a:ext cx="371373" cy="610969"/>
                <a:chOff x="755576" y="548680"/>
                <a:chExt cx="2232248" cy="3672408"/>
              </a:xfrm>
            </p:grpSpPr>
            <p:sp>
              <p:nvSpPr>
                <p:cNvPr id="37" name="Rectangle à coins arrondis 21">
                  <a:extLst>
                    <a:ext uri="{FF2B5EF4-FFF2-40B4-BE49-F238E27FC236}">
                      <a16:creationId xmlns:a16="http://schemas.microsoft.com/office/drawing/2014/main" id="{28313228-9B25-FDBC-7520-131F5AA55707}"/>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38" name="Vague 37">
                  <a:extLst>
                    <a:ext uri="{FF2B5EF4-FFF2-40B4-BE49-F238E27FC236}">
                      <a16:creationId xmlns:a16="http://schemas.microsoft.com/office/drawing/2014/main" id="{AE352FBF-AA70-0C49-C7A9-0312DDAD4572}"/>
                    </a:ext>
                  </a:extLst>
                </p:cNvPr>
                <p:cNvSpPr/>
                <p:nvPr/>
              </p:nvSpPr>
              <p:spPr>
                <a:xfrm>
                  <a:off x="827584" y="548680"/>
                  <a:ext cx="2160240" cy="1728192"/>
                </a:xfrm>
                <a:prstGeom prst="wave">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28" name="Groupe 27">
                <a:extLst>
                  <a:ext uri="{FF2B5EF4-FFF2-40B4-BE49-F238E27FC236}">
                    <a16:creationId xmlns:a16="http://schemas.microsoft.com/office/drawing/2014/main" id="{A328E034-351E-11E4-C27E-680D669F7C30}"/>
                  </a:ext>
                </a:extLst>
              </p:cNvPr>
              <p:cNvGrpSpPr/>
              <p:nvPr/>
            </p:nvGrpSpPr>
            <p:grpSpPr>
              <a:xfrm>
                <a:off x="7491269" y="4457602"/>
                <a:ext cx="387092" cy="634643"/>
                <a:chOff x="5632690" y="529433"/>
                <a:chExt cx="2251678" cy="3691655"/>
              </a:xfrm>
            </p:grpSpPr>
            <p:sp>
              <p:nvSpPr>
                <p:cNvPr id="35" name="Vague 34">
                  <a:extLst>
                    <a:ext uri="{FF2B5EF4-FFF2-40B4-BE49-F238E27FC236}">
                      <a16:creationId xmlns:a16="http://schemas.microsoft.com/office/drawing/2014/main" id="{AD24E9FA-FE9A-ABF0-1976-733609C2A792}"/>
                    </a:ext>
                  </a:extLst>
                </p:cNvPr>
                <p:cNvSpPr/>
                <p:nvPr/>
              </p:nvSpPr>
              <p:spPr>
                <a:xfrm>
                  <a:off x="5724128" y="529433"/>
                  <a:ext cx="2160240" cy="1728192"/>
                </a:xfrm>
                <a:prstGeom prst="wave">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36" name="Rectangle à coins arrondis 19">
                  <a:extLst>
                    <a:ext uri="{FF2B5EF4-FFF2-40B4-BE49-F238E27FC236}">
                      <a16:creationId xmlns:a16="http://schemas.microsoft.com/office/drawing/2014/main" id="{020D3277-CAE8-3FED-D0FC-1EC1020993A2}"/>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29" name="Groupe 28">
                <a:extLst>
                  <a:ext uri="{FF2B5EF4-FFF2-40B4-BE49-F238E27FC236}">
                    <a16:creationId xmlns:a16="http://schemas.microsoft.com/office/drawing/2014/main" id="{9C57904A-605F-0527-98F5-7D0EE7981964}"/>
                  </a:ext>
                </a:extLst>
              </p:cNvPr>
              <p:cNvGrpSpPr/>
              <p:nvPr/>
            </p:nvGrpSpPr>
            <p:grpSpPr>
              <a:xfrm>
                <a:off x="7150121" y="4357699"/>
                <a:ext cx="400161" cy="655477"/>
                <a:chOff x="3194133" y="548680"/>
                <a:chExt cx="2241963" cy="3672408"/>
              </a:xfrm>
            </p:grpSpPr>
            <p:sp>
              <p:nvSpPr>
                <p:cNvPr id="33" name="Vague 32">
                  <a:extLst>
                    <a:ext uri="{FF2B5EF4-FFF2-40B4-BE49-F238E27FC236}">
                      <a16:creationId xmlns:a16="http://schemas.microsoft.com/office/drawing/2014/main" id="{1E2681D2-94FD-F80C-43EB-BA029FA4F058}"/>
                    </a:ext>
                  </a:extLst>
                </p:cNvPr>
                <p:cNvSpPr/>
                <p:nvPr/>
              </p:nvSpPr>
              <p:spPr>
                <a:xfrm>
                  <a:off x="3275856" y="548680"/>
                  <a:ext cx="2160240" cy="1728192"/>
                </a:xfrm>
                <a:prstGeom prst="wave">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34" name="Rectangle à coins arrondis 16">
                  <a:extLst>
                    <a:ext uri="{FF2B5EF4-FFF2-40B4-BE49-F238E27FC236}">
                      <a16:creationId xmlns:a16="http://schemas.microsoft.com/office/drawing/2014/main" id="{C9C7874B-3B97-2932-DE37-2797C14FDF1B}"/>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30" name="Groupe 29">
                <a:extLst>
                  <a:ext uri="{FF2B5EF4-FFF2-40B4-BE49-F238E27FC236}">
                    <a16:creationId xmlns:a16="http://schemas.microsoft.com/office/drawing/2014/main" id="{973F075A-1ECB-0B08-110D-3421A54A1A95}"/>
                  </a:ext>
                </a:extLst>
              </p:cNvPr>
              <p:cNvGrpSpPr/>
              <p:nvPr/>
            </p:nvGrpSpPr>
            <p:grpSpPr>
              <a:xfrm>
                <a:off x="8119289" y="3568423"/>
                <a:ext cx="365117" cy="598074"/>
                <a:chOff x="3194133" y="548680"/>
                <a:chExt cx="2241963" cy="3672408"/>
              </a:xfrm>
            </p:grpSpPr>
            <p:sp>
              <p:nvSpPr>
                <p:cNvPr id="31" name="Vague 30">
                  <a:extLst>
                    <a:ext uri="{FF2B5EF4-FFF2-40B4-BE49-F238E27FC236}">
                      <a16:creationId xmlns:a16="http://schemas.microsoft.com/office/drawing/2014/main" id="{1106BF2F-39A4-FFA5-1A2E-465B1BE40BB7}"/>
                    </a:ext>
                  </a:extLst>
                </p:cNvPr>
                <p:cNvSpPr/>
                <p:nvPr/>
              </p:nvSpPr>
              <p:spPr>
                <a:xfrm>
                  <a:off x="3275856" y="548680"/>
                  <a:ext cx="2160240" cy="1728192"/>
                </a:xfrm>
                <a:prstGeom prst="wave">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32" name="Rectangle à coins arrondis 25">
                  <a:extLst>
                    <a:ext uri="{FF2B5EF4-FFF2-40B4-BE49-F238E27FC236}">
                      <a16:creationId xmlns:a16="http://schemas.microsoft.com/office/drawing/2014/main" id="{CD775AC9-689D-9FF6-D145-145772E9A43C}"/>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grpSp>
          <p:nvGrpSpPr>
            <p:cNvPr id="13" name="Groupe 12">
              <a:extLst>
                <a:ext uri="{FF2B5EF4-FFF2-40B4-BE49-F238E27FC236}">
                  <a16:creationId xmlns:a16="http://schemas.microsoft.com/office/drawing/2014/main" id="{B7FD1D5A-C08B-6784-7FD2-A442DDBF1D7D}"/>
                </a:ext>
              </a:extLst>
            </p:cNvPr>
            <p:cNvGrpSpPr/>
            <p:nvPr/>
          </p:nvGrpSpPr>
          <p:grpSpPr>
            <a:xfrm>
              <a:off x="4386974" y="4908730"/>
              <a:ext cx="360988" cy="593884"/>
              <a:chOff x="755576" y="548680"/>
              <a:chExt cx="2232248" cy="3672408"/>
            </a:xfrm>
          </p:grpSpPr>
          <p:sp>
            <p:nvSpPr>
              <p:cNvPr id="23" name="Rectangle à coins arrondis 28">
                <a:extLst>
                  <a:ext uri="{FF2B5EF4-FFF2-40B4-BE49-F238E27FC236}">
                    <a16:creationId xmlns:a16="http://schemas.microsoft.com/office/drawing/2014/main" id="{21B28DCC-F776-442E-5B7E-D6718B04F97D}"/>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24" name="Vague 23">
                <a:extLst>
                  <a:ext uri="{FF2B5EF4-FFF2-40B4-BE49-F238E27FC236}">
                    <a16:creationId xmlns:a16="http://schemas.microsoft.com/office/drawing/2014/main" id="{8CC0994D-72EA-109A-8114-BE5F7F6D6933}"/>
                  </a:ext>
                </a:extLst>
              </p:cNvPr>
              <p:cNvSpPr/>
              <p:nvPr/>
            </p:nvSpPr>
            <p:spPr>
              <a:xfrm>
                <a:off x="827584" y="548680"/>
                <a:ext cx="2160240" cy="1728192"/>
              </a:xfrm>
              <a:prstGeom prst="wave">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14" name="Groupe 13">
              <a:extLst>
                <a:ext uri="{FF2B5EF4-FFF2-40B4-BE49-F238E27FC236}">
                  <a16:creationId xmlns:a16="http://schemas.microsoft.com/office/drawing/2014/main" id="{D7187BA3-EF46-8B81-42DC-1E3DC74B1705}"/>
                </a:ext>
              </a:extLst>
            </p:cNvPr>
            <p:cNvGrpSpPr/>
            <p:nvPr/>
          </p:nvGrpSpPr>
          <p:grpSpPr>
            <a:xfrm>
              <a:off x="3747256" y="4754700"/>
              <a:ext cx="387092" cy="634643"/>
              <a:chOff x="5632690" y="529433"/>
              <a:chExt cx="2251678" cy="3691655"/>
            </a:xfrm>
          </p:grpSpPr>
          <p:sp>
            <p:nvSpPr>
              <p:cNvPr id="21" name="Vague 20">
                <a:extLst>
                  <a:ext uri="{FF2B5EF4-FFF2-40B4-BE49-F238E27FC236}">
                    <a16:creationId xmlns:a16="http://schemas.microsoft.com/office/drawing/2014/main" id="{3AEEC4EA-5CB6-4DB1-313A-5394FB58CA66}"/>
                  </a:ext>
                </a:extLst>
              </p:cNvPr>
              <p:cNvSpPr/>
              <p:nvPr/>
            </p:nvSpPr>
            <p:spPr>
              <a:xfrm>
                <a:off x="5724128" y="529433"/>
                <a:ext cx="2160240" cy="1728192"/>
              </a:xfrm>
              <a:prstGeom prst="wave">
                <a:avLst/>
              </a:prstGeom>
              <a:blipFill dpi="0" rotWithShape="1">
                <a:blip r:embed="rId16"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22" name="Rectangle à coins arrondis 32">
                <a:extLst>
                  <a:ext uri="{FF2B5EF4-FFF2-40B4-BE49-F238E27FC236}">
                    <a16:creationId xmlns:a16="http://schemas.microsoft.com/office/drawing/2014/main" id="{0447F9D4-A2BA-DF9A-CC1C-225B598FCDC3}"/>
                  </a:ext>
                </a:extLst>
              </p:cNvPr>
              <p:cNvSpPr/>
              <p:nvPr/>
            </p:nvSpPr>
            <p:spPr>
              <a:xfrm>
                <a:off x="5632690"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15" name="Groupe 14">
              <a:extLst>
                <a:ext uri="{FF2B5EF4-FFF2-40B4-BE49-F238E27FC236}">
                  <a16:creationId xmlns:a16="http://schemas.microsoft.com/office/drawing/2014/main" id="{FF58CE3A-DA7F-747D-557E-6FAD2AEEA7C9}"/>
                </a:ext>
              </a:extLst>
            </p:cNvPr>
            <p:cNvGrpSpPr/>
            <p:nvPr/>
          </p:nvGrpSpPr>
          <p:grpSpPr>
            <a:xfrm>
              <a:off x="2958205" y="4464207"/>
              <a:ext cx="371269" cy="608151"/>
              <a:chOff x="3194133" y="548680"/>
              <a:chExt cx="2241963" cy="3672408"/>
            </a:xfrm>
          </p:grpSpPr>
          <p:sp>
            <p:nvSpPr>
              <p:cNvPr id="19" name="Vague 18">
                <a:extLst>
                  <a:ext uri="{FF2B5EF4-FFF2-40B4-BE49-F238E27FC236}">
                    <a16:creationId xmlns:a16="http://schemas.microsoft.com/office/drawing/2014/main" id="{17965B31-A338-5461-6E54-7DCAFBE58BCD}"/>
                  </a:ext>
                </a:extLst>
              </p:cNvPr>
              <p:cNvSpPr/>
              <p:nvPr/>
            </p:nvSpPr>
            <p:spPr>
              <a:xfrm>
                <a:off x="3275856" y="548680"/>
                <a:ext cx="2160240" cy="1728192"/>
              </a:xfrm>
              <a:prstGeom prst="wave">
                <a:avLst/>
              </a:prstGeom>
              <a:blipFill dpi="0" rotWithShape="1">
                <a:blip r:embed="rId17"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20" name="Rectangle à coins arrondis 35">
                <a:extLst>
                  <a:ext uri="{FF2B5EF4-FFF2-40B4-BE49-F238E27FC236}">
                    <a16:creationId xmlns:a16="http://schemas.microsoft.com/office/drawing/2014/main" id="{5785E863-07F3-8CDE-D0D7-1BFC9A8C388E}"/>
                  </a:ext>
                </a:extLst>
              </p:cNvPr>
              <p:cNvSpPr/>
              <p:nvPr/>
            </p:nvSpPr>
            <p:spPr>
              <a:xfrm>
                <a:off x="3194133"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nvGrpSpPr>
            <p:cNvPr id="16" name="Groupe 15">
              <a:extLst>
                <a:ext uri="{FF2B5EF4-FFF2-40B4-BE49-F238E27FC236}">
                  <a16:creationId xmlns:a16="http://schemas.microsoft.com/office/drawing/2014/main" id="{6EFB6168-7704-2455-E471-29180A3D2F11}"/>
                </a:ext>
              </a:extLst>
            </p:cNvPr>
            <p:cNvGrpSpPr/>
            <p:nvPr/>
          </p:nvGrpSpPr>
          <p:grpSpPr>
            <a:xfrm>
              <a:off x="2130145" y="4893771"/>
              <a:ext cx="388792" cy="639275"/>
              <a:chOff x="755576" y="548680"/>
              <a:chExt cx="2232248" cy="3672408"/>
            </a:xfrm>
          </p:grpSpPr>
          <p:sp>
            <p:nvSpPr>
              <p:cNvPr id="17" name="Vague 16">
                <a:extLst>
                  <a:ext uri="{FF2B5EF4-FFF2-40B4-BE49-F238E27FC236}">
                    <a16:creationId xmlns:a16="http://schemas.microsoft.com/office/drawing/2014/main" id="{572AB8DC-CA0B-A3A6-61FF-7B18096CBCBB}"/>
                  </a:ext>
                </a:extLst>
              </p:cNvPr>
              <p:cNvSpPr/>
              <p:nvPr/>
            </p:nvSpPr>
            <p:spPr>
              <a:xfrm>
                <a:off x="827584" y="548680"/>
                <a:ext cx="2160240" cy="1728192"/>
              </a:xfrm>
              <a:prstGeom prst="wave">
                <a:avLst/>
              </a:prstGeom>
              <a:blipFill dpi="0" rotWithShape="1">
                <a:blip r:embed="rId18"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8" name="Rectangle à coins arrondis 38">
                <a:extLst>
                  <a:ext uri="{FF2B5EF4-FFF2-40B4-BE49-F238E27FC236}">
                    <a16:creationId xmlns:a16="http://schemas.microsoft.com/office/drawing/2014/main" id="{3D368851-3351-CDF4-4F25-5F44612DC89C}"/>
                  </a:ext>
                </a:extLst>
              </p:cNvPr>
              <p:cNvSpPr/>
              <p:nvPr/>
            </p:nvSpPr>
            <p:spPr>
              <a:xfrm>
                <a:off x="755576" y="764704"/>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14982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3000"/>
                            </p:stCondLst>
                            <p:childTnLst>
                              <p:par>
                                <p:cTn id="9" presetID="6" presetClass="entr" presetSubtype="32"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00006" y="571541"/>
            <a:ext cx="10421938" cy="914400"/>
          </a:xfrm>
        </p:spPr>
        <p:txBody>
          <a:bodyPr/>
          <a:lstStyle/>
          <a:p>
            <a:r>
              <a:rPr lang="fr-CA" dirty="0">
                <a:solidFill>
                  <a:schemeClr val="accent1"/>
                </a:solidFill>
              </a:rPr>
              <a:t>4. </a:t>
            </a:r>
            <a:r>
              <a:rPr lang="fr-CA" dirty="0"/>
              <a:t>Relations avec d’autres États</a:t>
            </a:r>
          </a:p>
        </p:txBody>
      </p:sp>
      <p:pic>
        <p:nvPicPr>
          <p:cNvPr id="3" name="Image 42">
            <a:extLst>
              <a:ext uri="{FF2B5EF4-FFF2-40B4-BE49-F238E27FC236}">
                <a16:creationId xmlns:a16="http://schemas.microsoft.com/office/drawing/2014/main" id="{8C0163F2-5CEF-CB10-F47C-CE5327069E94}"/>
              </a:ext>
            </a:extLst>
          </p:cNvPr>
          <p:cNvPicPr>
            <a:picLocks noChangeAspect="1"/>
          </p:cNvPicPr>
          <p:nvPr/>
        </p:nvPicPr>
        <p:blipFill>
          <a:blip r:embed="rId3"/>
          <a:stretch>
            <a:fillRect/>
          </a:stretch>
        </p:blipFill>
        <p:spPr>
          <a:xfrm>
            <a:off x="2309005" y="2059390"/>
            <a:ext cx="7573991" cy="4033182"/>
          </a:xfrm>
          <a:prstGeom prst="rect">
            <a:avLst/>
          </a:prstGeom>
        </p:spPr>
      </p:pic>
    </p:spTree>
    <p:extLst>
      <p:ext uri="{BB962C8B-B14F-4D97-AF65-F5344CB8AC3E}">
        <p14:creationId xmlns:p14="http://schemas.microsoft.com/office/powerpoint/2010/main" val="164407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539203" y="1462182"/>
            <a:ext cx="6606482" cy="4572000"/>
          </a:xfrm>
        </p:spPr>
        <p:txBody>
          <a:bodyPr/>
          <a:lstStyle/>
          <a:p>
            <a:r>
              <a:rPr lang="fr-CA" dirty="0"/>
              <a:t>L’État canadien</a:t>
            </a:r>
            <a:endParaRPr lang="fr-CA" sz="4800" dirty="0"/>
          </a:p>
          <a:p>
            <a:pPr lvl="1"/>
            <a:endParaRPr lang="fr-CA" sz="4800" dirty="0"/>
          </a:p>
        </p:txBody>
      </p:sp>
      <p:pic>
        <p:nvPicPr>
          <p:cNvPr id="9" name="Espace réservé pour une image  8" descr="Feuille d’érable contour">
            <a:extLst>
              <a:ext uri="{FF2B5EF4-FFF2-40B4-BE49-F238E27FC236}">
                <a16:creationId xmlns:a16="http://schemas.microsoft.com/office/drawing/2014/main" id="{1C2013A1-AC5F-973F-8F9A-6414E01199DC}"/>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27954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a:extLst>
              <a:ext uri="{FF2B5EF4-FFF2-40B4-BE49-F238E27FC236}">
                <a16:creationId xmlns:a16="http://schemas.microsoft.com/office/drawing/2014/main" id="{31712E0A-63B0-633D-5AA4-73F138EB3429}"/>
              </a:ext>
            </a:extLst>
          </p:cNvPr>
          <p:cNvSpPr txBox="1"/>
          <p:nvPr/>
        </p:nvSpPr>
        <p:spPr>
          <a:xfrm>
            <a:off x="683812" y="3096864"/>
            <a:ext cx="5223052" cy="144655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3200">
                <a:solidFill>
                  <a:srgbClr val="36424B"/>
                </a:solidFill>
                <a:latin typeface="Arial" panose="020B0604020202020204" pitchFamily="34" charset="0"/>
                <a:cs typeface="Arial" panose="020B0604020202020204" pitchFamily="34" charset="0"/>
              </a:rPr>
              <a:t>L’État canadien est une </a:t>
            </a:r>
            <a:r>
              <a:rPr lang="fr-CA" sz="3200">
                <a:solidFill>
                  <a:srgbClr val="F6891F"/>
                </a:solidFill>
                <a:latin typeface="Arial" panose="020B0604020202020204" pitchFamily="34" charset="0"/>
                <a:cs typeface="Arial" panose="020B0604020202020204" pitchFamily="34" charset="0"/>
              </a:rPr>
              <a:t>fédération</a:t>
            </a:r>
            <a:endParaRPr lang="fr-CA" sz="3200">
              <a:solidFill>
                <a:srgbClr val="36424B"/>
              </a:solidFill>
              <a:latin typeface="Arial" panose="020B0604020202020204" pitchFamily="34" charset="0"/>
              <a:cs typeface="Arial" panose="020B0604020202020204" pitchFamily="34" charset="0"/>
            </a:endParaRPr>
          </a:p>
          <a:p>
            <a:endParaRPr lang="fr-CA" sz="2400">
              <a:solidFill>
                <a:srgbClr val="36424B"/>
              </a:solidFill>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B4F7E11C-FF70-80B7-B14E-B1307099D41B}"/>
              </a:ext>
            </a:extLst>
          </p:cNvPr>
          <p:cNvGrpSpPr/>
          <p:nvPr/>
        </p:nvGrpSpPr>
        <p:grpSpPr>
          <a:xfrm>
            <a:off x="3370055" y="4750916"/>
            <a:ext cx="432048" cy="590539"/>
            <a:chOff x="3370055" y="4750916"/>
            <a:chExt cx="1391741" cy="2348880"/>
          </a:xfrm>
        </p:grpSpPr>
        <p:sp>
          <p:nvSpPr>
            <p:cNvPr id="44" name="Vague 43">
              <a:extLst>
                <a:ext uri="{FF2B5EF4-FFF2-40B4-BE49-F238E27FC236}">
                  <a16:creationId xmlns:a16="http://schemas.microsoft.com/office/drawing/2014/main" id="{6DABA6BF-1667-93AD-71F6-C2FFB4B24128}"/>
                </a:ext>
              </a:extLst>
            </p:cNvPr>
            <p:cNvSpPr/>
            <p:nvPr/>
          </p:nvSpPr>
          <p:spPr>
            <a:xfrm>
              <a:off x="3414950" y="4750916"/>
              <a:ext cx="1346846" cy="1077478"/>
            </a:xfrm>
            <a:prstGeom prst="wave">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45" name="Rectangle à coins arrondis 5">
              <a:extLst>
                <a:ext uri="{FF2B5EF4-FFF2-40B4-BE49-F238E27FC236}">
                  <a16:creationId xmlns:a16="http://schemas.microsoft.com/office/drawing/2014/main" id="{A1D7146A-99BF-557B-4251-DE681C38E9A8}"/>
                </a:ext>
              </a:extLst>
            </p:cNvPr>
            <p:cNvSpPr/>
            <p:nvPr/>
          </p:nvSpPr>
          <p:spPr>
            <a:xfrm>
              <a:off x="3370055" y="4944843"/>
              <a:ext cx="28504" cy="2154953"/>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7" name="Groupe 6">
            <a:extLst>
              <a:ext uri="{FF2B5EF4-FFF2-40B4-BE49-F238E27FC236}">
                <a16:creationId xmlns:a16="http://schemas.microsoft.com/office/drawing/2014/main" id="{6E372B87-D992-C93D-6873-F87273C184D9}"/>
              </a:ext>
            </a:extLst>
          </p:cNvPr>
          <p:cNvGrpSpPr/>
          <p:nvPr/>
        </p:nvGrpSpPr>
        <p:grpSpPr>
          <a:xfrm>
            <a:off x="7741118" y="4196738"/>
            <a:ext cx="2880634" cy="1379247"/>
            <a:chOff x="7741118" y="4196738"/>
            <a:chExt cx="2880634" cy="1379247"/>
          </a:xfrm>
        </p:grpSpPr>
        <p:grpSp>
          <p:nvGrpSpPr>
            <p:cNvPr id="14" name="Groupe 13">
              <a:extLst>
                <a:ext uri="{FF2B5EF4-FFF2-40B4-BE49-F238E27FC236}">
                  <a16:creationId xmlns:a16="http://schemas.microsoft.com/office/drawing/2014/main" id="{E6A60BD5-BC09-BC6D-6A3A-2665134DB3B4}"/>
                </a:ext>
              </a:extLst>
            </p:cNvPr>
            <p:cNvGrpSpPr/>
            <p:nvPr/>
          </p:nvGrpSpPr>
          <p:grpSpPr>
            <a:xfrm>
              <a:off x="9718608" y="4236504"/>
              <a:ext cx="396415" cy="670914"/>
              <a:chOff x="9718608" y="4236504"/>
              <a:chExt cx="2241963" cy="3672408"/>
            </a:xfrm>
          </p:grpSpPr>
          <p:sp>
            <p:nvSpPr>
              <p:cNvPr id="42" name="Vague 41">
                <a:extLst>
                  <a:ext uri="{FF2B5EF4-FFF2-40B4-BE49-F238E27FC236}">
                    <a16:creationId xmlns:a16="http://schemas.microsoft.com/office/drawing/2014/main" id="{734E584E-21F8-7B59-9FF4-780846FBB40B}"/>
                  </a:ext>
                </a:extLst>
              </p:cNvPr>
              <p:cNvSpPr/>
              <p:nvPr/>
            </p:nvSpPr>
            <p:spPr>
              <a:xfrm>
                <a:off x="9800331" y="4236504"/>
                <a:ext cx="2160240" cy="1728192"/>
              </a:xfrm>
              <a:prstGeom prst="wave">
                <a:avLst/>
              </a:prstGeom>
              <a:blipFill dpi="0" rotWithShape="1">
                <a:blip r:embed="rId4" cstate="print">
                  <a:extLst>
                    <a:ext uri="{28A0092B-C50C-407E-A947-70E740481C1C}">
                      <a14:useLocalDpi xmlns:a14="http://schemas.microsoft.com/office/drawing/2010/main" val="0"/>
                    </a:ext>
                  </a:extLst>
                </a:blip>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43" name="Rectangle à coins arrondis 38">
                <a:extLst>
                  <a:ext uri="{FF2B5EF4-FFF2-40B4-BE49-F238E27FC236}">
                    <a16:creationId xmlns:a16="http://schemas.microsoft.com/office/drawing/2014/main" id="{BD5C58AD-7510-A1E3-7731-0F1E06259B82}"/>
                  </a:ext>
                </a:extLst>
              </p:cNvPr>
              <p:cNvSpPr/>
              <p:nvPr/>
            </p:nvSpPr>
            <p:spPr>
              <a:xfrm>
                <a:off x="9718608" y="4452528"/>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5" name="Groupe 14">
              <a:extLst>
                <a:ext uri="{FF2B5EF4-FFF2-40B4-BE49-F238E27FC236}">
                  <a16:creationId xmlns:a16="http://schemas.microsoft.com/office/drawing/2014/main" id="{B9119784-F744-FDE4-EFD6-A3A6387BDF64}"/>
                </a:ext>
              </a:extLst>
            </p:cNvPr>
            <p:cNvGrpSpPr/>
            <p:nvPr/>
          </p:nvGrpSpPr>
          <p:grpSpPr>
            <a:xfrm>
              <a:off x="10221992" y="4247990"/>
              <a:ext cx="399760" cy="655412"/>
              <a:chOff x="10221992" y="4247990"/>
              <a:chExt cx="2251678" cy="3691655"/>
            </a:xfrm>
          </p:grpSpPr>
          <p:sp>
            <p:nvSpPr>
              <p:cNvPr id="40" name="Vague 39">
                <a:extLst>
                  <a:ext uri="{FF2B5EF4-FFF2-40B4-BE49-F238E27FC236}">
                    <a16:creationId xmlns:a16="http://schemas.microsoft.com/office/drawing/2014/main" id="{2765E28F-BC98-5F23-822F-2FD603904E3D}"/>
                  </a:ext>
                </a:extLst>
              </p:cNvPr>
              <p:cNvSpPr/>
              <p:nvPr/>
            </p:nvSpPr>
            <p:spPr>
              <a:xfrm>
                <a:off x="10313430" y="4247990"/>
                <a:ext cx="2160240" cy="1728192"/>
              </a:xfrm>
              <a:prstGeom prst="wave">
                <a:avLst/>
              </a:prstGeom>
              <a:blipFill>
                <a:blip r:embed="rId5"/>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41" name="Rectangle à coins arrondis 36">
                <a:extLst>
                  <a:ext uri="{FF2B5EF4-FFF2-40B4-BE49-F238E27FC236}">
                    <a16:creationId xmlns:a16="http://schemas.microsoft.com/office/drawing/2014/main" id="{1D21626E-46F0-7BDC-5A5D-A7BCED346722}"/>
                  </a:ext>
                </a:extLst>
              </p:cNvPr>
              <p:cNvSpPr/>
              <p:nvPr/>
            </p:nvSpPr>
            <p:spPr>
              <a:xfrm>
                <a:off x="10221992" y="4483261"/>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6" name="Groupe 15">
              <a:extLst>
                <a:ext uri="{FF2B5EF4-FFF2-40B4-BE49-F238E27FC236}">
                  <a16:creationId xmlns:a16="http://schemas.microsoft.com/office/drawing/2014/main" id="{CD07110B-1AD2-034E-19B9-21C5EB82066E}"/>
                </a:ext>
              </a:extLst>
            </p:cNvPr>
            <p:cNvGrpSpPr/>
            <p:nvPr/>
          </p:nvGrpSpPr>
          <p:grpSpPr>
            <a:xfrm>
              <a:off x="8751314" y="4233578"/>
              <a:ext cx="371366" cy="610969"/>
              <a:chOff x="8751314" y="4233578"/>
              <a:chExt cx="2232248" cy="3672408"/>
            </a:xfrm>
          </p:grpSpPr>
          <p:sp>
            <p:nvSpPr>
              <p:cNvPr id="38" name="Rectangle à coins arrondis 33">
                <a:extLst>
                  <a:ext uri="{FF2B5EF4-FFF2-40B4-BE49-F238E27FC236}">
                    <a16:creationId xmlns:a16="http://schemas.microsoft.com/office/drawing/2014/main" id="{3BC1077D-CF4E-7CB0-6952-389C6BC1FE8C}"/>
                  </a:ext>
                </a:extLst>
              </p:cNvPr>
              <p:cNvSpPr/>
              <p:nvPr/>
            </p:nvSpPr>
            <p:spPr>
              <a:xfrm>
                <a:off x="8751314" y="4449602"/>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39" name="Vague 38">
                <a:extLst>
                  <a:ext uri="{FF2B5EF4-FFF2-40B4-BE49-F238E27FC236}">
                    <a16:creationId xmlns:a16="http://schemas.microsoft.com/office/drawing/2014/main" id="{1A3D3708-5E73-E185-40FE-7A12C4FCD942}"/>
                  </a:ext>
                </a:extLst>
              </p:cNvPr>
              <p:cNvSpPr/>
              <p:nvPr/>
            </p:nvSpPr>
            <p:spPr>
              <a:xfrm>
                <a:off x="8823322" y="4233578"/>
                <a:ext cx="2160240" cy="1728192"/>
              </a:xfrm>
              <a:prstGeom prst="wave">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7" name="Groupe 16">
              <a:extLst>
                <a:ext uri="{FF2B5EF4-FFF2-40B4-BE49-F238E27FC236}">
                  <a16:creationId xmlns:a16="http://schemas.microsoft.com/office/drawing/2014/main" id="{D8032285-53DD-B86D-FCC2-5840EB2C8251}"/>
                </a:ext>
              </a:extLst>
            </p:cNvPr>
            <p:cNvGrpSpPr/>
            <p:nvPr/>
          </p:nvGrpSpPr>
          <p:grpSpPr>
            <a:xfrm>
              <a:off x="8245174" y="4196738"/>
              <a:ext cx="387092" cy="634642"/>
              <a:chOff x="8245174" y="4196738"/>
              <a:chExt cx="2251678" cy="3691655"/>
            </a:xfrm>
          </p:grpSpPr>
          <p:sp>
            <p:nvSpPr>
              <p:cNvPr id="36" name="Vague 35">
                <a:extLst>
                  <a:ext uri="{FF2B5EF4-FFF2-40B4-BE49-F238E27FC236}">
                    <a16:creationId xmlns:a16="http://schemas.microsoft.com/office/drawing/2014/main" id="{A4803ACC-FBE2-FA43-AC54-A54228C31B3A}"/>
                  </a:ext>
                </a:extLst>
              </p:cNvPr>
              <p:cNvSpPr/>
              <p:nvPr/>
            </p:nvSpPr>
            <p:spPr>
              <a:xfrm>
                <a:off x="8336612" y="4196738"/>
                <a:ext cx="2160240" cy="1728192"/>
              </a:xfrm>
              <a:prstGeom prst="wave">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37" name="Rectangle à coins arrondis 32">
                <a:extLst>
                  <a:ext uri="{FF2B5EF4-FFF2-40B4-BE49-F238E27FC236}">
                    <a16:creationId xmlns:a16="http://schemas.microsoft.com/office/drawing/2014/main" id="{B0D30555-65EB-AC70-0BE8-F2FA5E57783D}"/>
                  </a:ext>
                </a:extLst>
              </p:cNvPr>
              <p:cNvSpPr/>
              <p:nvPr/>
            </p:nvSpPr>
            <p:spPr>
              <a:xfrm>
                <a:off x="8245174" y="4432009"/>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8" name="Groupe 17">
              <a:extLst>
                <a:ext uri="{FF2B5EF4-FFF2-40B4-BE49-F238E27FC236}">
                  <a16:creationId xmlns:a16="http://schemas.microsoft.com/office/drawing/2014/main" id="{F5B74365-89A3-FDD3-635C-3519491057B4}"/>
                </a:ext>
              </a:extLst>
            </p:cNvPr>
            <p:cNvGrpSpPr/>
            <p:nvPr/>
          </p:nvGrpSpPr>
          <p:grpSpPr>
            <a:xfrm>
              <a:off x="9213166" y="4224944"/>
              <a:ext cx="400162" cy="655478"/>
              <a:chOff x="9213166" y="4224944"/>
              <a:chExt cx="2241963" cy="3672408"/>
            </a:xfrm>
          </p:grpSpPr>
          <p:sp>
            <p:nvSpPr>
              <p:cNvPr id="34" name="Vague 33">
                <a:extLst>
                  <a:ext uri="{FF2B5EF4-FFF2-40B4-BE49-F238E27FC236}">
                    <a16:creationId xmlns:a16="http://schemas.microsoft.com/office/drawing/2014/main" id="{A4BE58D8-8150-0A88-DB28-179967E2F540}"/>
                  </a:ext>
                </a:extLst>
              </p:cNvPr>
              <p:cNvSpPr/>
              <p:nvPr/>
            </p:nvSpPr>
            <p:spPr>
              <a:xfrm>
                <a:off x="9294889" y="4224944"/>
                <a:ext cx="2160240" cy="1728192"/>
              </a:xfrm>
              <a:prstGeom prst="wave">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35" name="Rectangle à coins arrondis 30">
                <a:extLst>
                  <a:ext uri="{FF2B5EF4-FFF2-40B4-BE49-F238E27FC236}">
                    <a16:creationId xmlns:a16="http://schemas.microsoft.com/office/drawing/2014/main" id="{4D287C65-C9FD-76E0-656F-65C5AA7397CF}"/>
                  </a:ext>
                </a:extLst>
              </p:cNvPr>
              <p:cNvSpPr/>
              <p:nvPr/>
            </p:nvSpPr>
            <p:spPr>
              <a:xfrm>
                <a:off x="9213166" y="4440968"/>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9" name="Groupe 18">
              <a:extLst>
                <a:ext uri="{FF2B5EF4-FFF2-40B4-BE49-F238E27FC236}">
                  <a16:creationId xmlns:a16="http://schemas.microsoft.com/office/drawing/2014/main" id="{507D1B85-51D4-47A5-2F0B-84A3D0CE9C35}"/>
                </a:ext>
              </a:extLst>
            </p:cNvPr>
            <p:cNvGrpSpPr/>
            <p:nvPr/>
          </p:nvGrpSpPr>
          <p:grpSpPr>
            <a:xfrm>
              <a:off x="7741118" y="4197433"/>
              <a:ext cx="365117" cy="598075"/>
              <a:chOff x="7741118" y="4197433"/>
              <a:chExt cx="2241963" cy="3672408"/>
            </a:xfrm>
          </p:grpSpPr>
          <p:sp>
            <p:nvSpPr>
              <p:cNvPr id="32" name="Vague 31">
                <a:extLst>
                  <a:ext uri="{FF2B5EF4-FFF2-40B4-BE49-F238E27FC236}">
                    <a16:creationId xmlns:a16="http://schemas.microsoft.com/office/drawing/2014/main" id="{2677D420-0CB9-0EEA-1A4A-3C26E8815AB9}"/>
                  </a:ext>
                </a:extLst>
              </p:cNvPr>
              <p:cNvSpPr/>
              <p:nvPr/>
            </p:nvSpPr>
            <p:spPr>
              <a:xfrm>
                <a:off x="7822841" y="4197433"/>
                <a:ext cx="2160240" cy="1728192"/>
              </a:xfrm>
              <a:prstGeom prst="wave">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33" name="Rectangle à coins arrondis 28">
                <a:extLst>
                  <a:ext uri="{FF2B5EF4-FFF2-40B4-BE49-F238E27FC236}">
                    <a16:creationId xmlns:a16="http://schemas.microsoft.com/office/drawing/2014/main" id="{C440B3D2-821C-B64E-8E43-5A29F5400754}"/>
                  </a:ext>
                </a:extLst>
              </p:cNvPr>
              <p:cNvSpPr/>
              <p:nvPr/>
            </p:nvSpPr>
            <p:spPr>
              <a:xfrm>
                <a:off x="7741118" y="4413457"/>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20" name="Groupe 19">
              <a:extLst>
                <a:ext uri="{FF2B5EF4-FFF2-40B4-BE49-F238E27FC236}">
                  <a16:creationId xmlns:a16="http://schemas.microsoft.com/office/drawing/2014/main" id="{AAEBEEDF-E3C4-9DB7-CAF1-1E4E1F5477AC}"/>
                </a:ext>
              </a:extLst>
            </p:cNvPr>
            <p:cNvGrpSpPr/>
            <p:nvPr/>
          </p:nvGrpSpPr>
          <p:grpSpPr>
            <a:xfrm>
              <a:off x="8192631" y="4918385"/>
              <a:ext cx="360966" cy="593884"/>
              <a:chOff x="8192631" y="4918385"/>
              <a:chExt cx="2232248" cy="3672408"/>
            </a:xfrm>
          </p:grpSpPr>
          <p:sp>
            <p:nvSpPr>
              <p:cNvPr id="30" name="Rectangle à coins arrondis 19">
                <a:extLst>
                  <a:ext uri="{FF2B5EF4-FFF2-40B4-BE49-F238E27FC236}">
                    <a16:creationId xmlns:a16="http://schemas.microsoft.com/office/drawing/2014/main" id="{9E385798-B49A-7DAF-E197-602971E8DB99}"/>
                  </a:ext>
                </a:extLst>
              </p:cNvPr>
              <p:cNvSpPr/>
              <p:nvPr/>
            </p:nvSpPr>
            <p:spPr>
              <a:xfrm>
                <a:off x="8192631" y="5134409"/>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31" name="Vague 30">
                <a:extLst>
                  <a:ext uri="{FF2B5EF4-FFF2-40B4-BE49-F238E27FC236}">
                    <a16:creationId xmlns:a16="http://schemas.microsoft.com/office/drawing/2014/main" id="{25E3E53C-4085-029F-8EF5-C756CA678BF7}"/>
                  </a:ext>
                </a:extLst>
              </p:cNvPr>
              <p:cNvSpPr/>
              <p:nvPr/>
            </p:nvSpPr>
            <p:spPr>
              <a:xfrm>
                <a:off x="8264639" y="4918385"/>
                <a:ext cx="2160240" cy="1728192"/>
              </a:xfrm>
              <a:prstGeom prst="wave">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21" name="Groupe 20">
              <a:extLst>
                <a:ext uri="{FF2B5EF4-FFF2-40B4-BE49-F238E27FC236}">
                  <a16:creationId xmlns:a16="http://schemas.microsoft.com/office/drawing/2014/main" id="{2388CEF4-360B-5AC3-088D-E8AE4896F66A}"/>
                </a:ext>
              </a:extLst>
            </p:cNvPr>
            <p:cNvGrpSpPr/>
            <p:nvPr/>
          </p:nvGrpSpPr>
          <p:grpSpPr>
            <a:xfrm>
              <a:off x="8691111" y="4907417"/>
              <a:ext cx="387092" cy="634642"/>
              <a:chOff x="8691111" y="4907417"/>
              <a:chExt cx="2251678" cy="3691655"/>
            </a:xfrm>
          </p:grpSpPr>
          <p:sp>
            <p:nvSpPr>
              <p:cNvPr id="28" name="Vague 27">
                <a:extLst>
                  <a:ext uri="{FF2B5EF4-FFF2-40B4-BE49-F238E27FC236}">
                    <a16:creationId xmlns:a16="http://schemas.microsoft.com/office/drawing/2014/main" id="{1BAB80FE-56A9-B25B-CB4D-3E77F2B84D3C}"/>
                  </a:ext>
                </a:extLst>
              </p:cNvPr>
              <p:cNvSpPr/>
              <p:nvPr/>
            </p:nvSpPr>
            <p:spPr>
              <a:xfrm>
                <a:off x="8782549" y="4907417"/>
                <a:ext cx="2160240" cy="1728192"/>
              </a:xfrm>
              <a:prstGeom prst="wave">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29" name="Rectangle à coins arrondis 18">
                <a:extLst>
                  <a:ext uri="{FF2B5EF4-FFF2-40B4-BE49-F238E27FC236}">
                    <a16:creationId xmlns:a16="http://schemas.microsoft.com/office/drawing/2014/main" id="{B2E36FF8-42FD-C58A-C135-062FA5F0C178}"/>
                  </a:ext>
                </a:extLst>
              </p:cNvPr>
              <p:cNvSpPr/>
              <p:nvPr/>
            </p:nvSpPr>
            <p:spPr>
              <a:xfrm>
                <a:off x="8691111" y="5142688"/>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22" name="Groupe 21">
              <a:extLst>
                <a:ext uri="{FF2B5EF4-FFF2-40B4-BE49-F238E27FC236}">
                  <a16:creationId xmlns:a16="http://schemas.microsoft.com/office/drawing/2014/main" id="{2B6CB61A-7FE1-2D33-5DA8-D60D4FCD337A}"/>
                </a:ext>
              </a:extLst>
            </p:cNvPr>
            <p:cNvGrpSpPr/>
            <p:nvPr/>
          </p:nvGrpSpPr>
          <p:grpSpPr>
            <a:xfrm>
              <a:off x="9219996" y="4943701"/>
              <a:ext cx="371269" cy="608152"/>
              <a:chOff x="9219996" y="4943701"/>
              <a:chExt cx="2241963" cy="3672408"/>
            </a:xfrm>
          </p:grpSpPr>
          <p:sp>
            <p:nvSpPr>
              <p:cNvPr id="26" name="Vague 25">
                <a:extLst>
                  <a:ext uri="{FF2B5EF4-FFF2-40B4-BE49-F238E27FC236}">
                    <a16:creationId xmlns:a16="http://schemas.microsoft.com/office/drawing/2014/main" id="{C95EB966-1308-0E4D-2532-834CF3DD5B29}"/>
                  </a:ext>
                </a:extLst>
              </p:cNvPr>
              <p:cNvSpPr/>
              <p:nvPr/>
            </p:nvSpPr>
            <p:spPr>
              <a:xfrm>
                <a:off x="9301719" y="4943701"/>
                <a:ext cx="2160240" cy="1728192"/>
              </a:xfrm>
              <a:prstGeom prst="wave">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27" name="Rectangle à coins arrondis 16">
                <a:extLst>
                  <a:ext uri="{FF2B5EF4-FFF2-40B4-BE49-F238E27FC236}">
                    <a16:creationId xmlns:a16="http://schemas.microsoft.com/office/drawing/2014/main" id="{3F94CA02-7392-44FE-29FA-7567FD9E7360}"/>
                  </a:ext>
                </a:extLst>
              </p:cNvPr>
              <p:cNvSpPr/>
              <p:nvPr/>
            </p:nvSpPr>
            <p:spPr>
              <a:xfrm>
                <a:off x="9219996" y="5159725"/>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23" name="Groupe 22">
              <a:extLst>
                <a:ext uri="{FF2B5EF4-FFF2-40B4-BE49-F238E27FC236}">
                  <a16:creationId xmlns:a16="http://schemas.microsoft.com/office/drawing/2014/main" id="{067E8810-848E-44E4-6332-AF4FC3CE1C6D}"/>
                </a:ext>
              </a:extLst>
            </p:cNvPr>
            <p:cNvGrpSpPr/>
            <p:nvPr/>
          </p:nvGrpSpPr>
          <p:grpSpPr>
            <a:xfrm>
              <a:off x="9733058" y="4936711"/>
              <a:ext cx="388792" cy="639274"/>
              <a:chOff x="9733058" y="4936711"/>
              <a:chExt cx="2232248" cy="3672408"/>
            </a:xfrm>
          </p:grpSpPr>
          <p:sp>
            <p:nvSpPr>
              <p:cNvPr id="24" name="Vague 23">
                <a:extLst>
                  <a:ext uri="{FF2B5EF4-FFF2-40B4-BE49-F238E27FC236}">
                    <a16:creationId xmlns:a16="http://schemas.microsoft.com/office/drawing/2014/main" id="{CA8C479E-4B26-A03A-EB45-CF0492161D92}"/>
                  </a:ext>
                </a:extLst>
              </p:cNvPr>
              <p:cNvSpPr/>
              <p:nvPr/>
            </p:nvSpPr>
            <p:spPr>
              <a:xfrm>
                <a:off x="9805066" y="4936711"/>
                <a:ext cx="2160240" cy="1728192"/>
              </a:xfrm>
              <a:prstGeom prst="wave">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25" name="Rectangle à coins arrondis 14">
                <a:extLst>
                  <a:ext uri="{FF2B5EF4-FFF2-40B4-BE49-F238E27FC236}">
                    <a16:creationId xmlns:a16="http://schemas.microsoft.com/office/drawing/2014/main" id="{93C820A1-7C92-7D8C-FCEF-76804FF39F38}"/>
                  </a:ext>
                </a:extLst>
              </p:cNvPr>
              <p:cNvSpPr/>
              <p:nvPr/>
            </p:nvSpPr>
            <p:spPr>
              <a:xfrm>
                <a:off x="9733058" y="5152735"/>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sp>
        <p:nvSpPr>
          <p:cNvPr id="9" name="ZoneTexte 37">
            <a:extLst>
              <a:ext uri="{FF2B5EF4-FFF2-40B4-BE49-F238E27FC236}">
                <a16:creationId xmlns:a16="http://schemas.microsoft.com/office/drawing/2014/main" id="{41FFFB7E-D08F-30BF-CAAC-77F5D1150067}"/>
              </a:ext>
            </a:extLst>
          </p:cNvPr>
          <p:cNvSpPr txBox="1"/>
          <p:nvPr/>
        </p:nvSpPr>
        <p:spPr>
          <a:xfrm>
            <a:off x="922421" y="533130"/>
            <a:ext cx="10347158" cy="1446550"/>
          </a:xfrm>
          <a:prstGeom prst="rect">
            <a:avLst/>
          </a:prstGeom>
          <a:noFill/>
        </p:spPr>
        <p:txBody>
          <a:bodyPr wrap="square"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a:solidFill>
                  <a:srgbClr val="F79646"/>
                </a:solidFill>
                <a:latin typeface="Arial"/>
                <a:cs typeface="Arial"/>
              </a:rPr>
              <a:t>Un exemple d’État aujourd’hui : </a:t>
            </a:r>
          </a:p>
          <a:p>
            <a:pPr lvl="0" algn="ctr"/>
            <a:r>
              <a:rPr lang="fr-FR" sz="4400">
                <a:solidFill>
                  <a:srgbClr val="F79646"/>
                </a:solidFill>
                <a:latin typeface="Arial"/>
                <a:cs typeface="Arial"/>
              </a:rPr>
              <a:t>le Canada</a:t>
            </a:r>
          </a:p>
        </p:txBody>
      </p:sp>
      <p:sp>
        <p:nvSpPr>
          <p:cNvPr id="10" name="Rectangle 9">
            <a:extLst>
              <a:ext uri="{FF2B5EF4-FFF2-40B4-BE49-F238E27FC236}">
                <a16:creationId xmlns:a16="http://schemas.microsoft.com/office/drawing/2014/main" id="{FE6573FE-57DA-D499-CA47-6C7E6B2DA55B}"/>
              </a:ext>
            </a:extLst>
          </p:cNvPr>
          <p:cNvSpPr/>
          <p:nvPr/>
        </p:nvSpPr>
        <p:spPr>
          <a:xfrm>
            <a:off x="5874544" y="3167390"/>
            <a:ext cx="394660" cy="523220"/>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a:solidFill>
                  <a:srgbClr val="36424B"/>
                </a:solidFill>
                <a:latin typeface="Arial" panose="020B0604020202020204" pitchFamily="34" charset="0"/>
                <a:cs typeface="Arial" panose="020B0604020202020204" pitchFamily="34" charset="0"/>
              </a:rPr>
              <a:t>=</a:t>
            </a:r>
            <a:endParaRPr lang="fr-CA"/>
          </a:p>
        </p:txBody>
      </p:sp>
      <p:sp>
        <p:nvSpPr>
          <p:cNvPr id="11" name="ZoneTexte 39">
            <a:extLst>
              <a:ext uri="{FF2B5EF4-FFF2-40B4-BE49-F238E27FC236}">
                <a16:creationId xmlns:a16="http://schemas.microsoft.com/office/drawing/2014/main" id="{1EF2C483-2529-D09E-4983-0F5456572F2D}"/>
              </a:ext>
            </a:extLst>
          </p:cNvPr>
          <p:cNvSpPr txBox="1"/>
          <p:nvPr/>
        </p:nvSpPr>
        <p:spPr>
          <a:xfrm>
            <a:off x="2221447" y="5693629"/>
            <a:ext cx="274320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000">
                <a:latin typeface="Arial"/>
                <a:cs typeface="Segoe UI"/>
              </a:rPr>
              <a:t>Le gouvernement </a:t>
            </a:r>
            <a:r>
              <a:rPr lang="en-US" sz="2000">
                <a:latin typeface="Arial"/>
                <a:cs typeface="Segoe UI"/>
              </a:rPr>
              <a:t>​</a:t>
            </a:r>
          </a:p>
          <a:p>
            <a:pPr algn="ctr"/>
            <a:r>
              <a:rPr lang="fr-CA" sz="2000">
                <a:latin typeface="Arial"/>
                <a:cs typeface="Segoe UI"/>
              </a:rPr>
              <a:t>fédéral</a:t>
            </a:r>
            <a:r>
              <a:rPr lang="en-US" sz="2000">
                <a:latin typeface="Arial"/>
                <a:cs typeface="Segoe UI"/>
              </a:rPr>
              <a:t>​ (du Canada)</a:t>
            </a:r>
          </a:p>
        </p:txBody>
      </p:sp>
      <p:sp>
        <p:nvSpPr>
          <p:cNvPr id="12" name="ZoneTexte 40">
            <a:extLst>
              <a:ext uri="{FF2B5EF4-FFF2-40B4-BE49-F238E27FC236}">
                <a16:creationId xmlns:a16="http://schemas.microsoft.com/office/drawing/2014/main" id="{AA57147F-2CCD-BFCE-0252-26104E3A6F9A}"/>
              </a:ext>
            </a:extLst>
          </p:cNvPr>
          <p:cNvSpPr txBox="1"/>
          <p:nvPr/>
        </p:nvSpPr>
        <p:spPr>
          <a:xfrm>
            <a:off x="7748564" y="5693629"/>
            <a:ext cx="274320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a:latin typeface="Arial"/>
                <a:cs typeface="Arial"/>
              </a:rPr>
              <a:t>Les gouvernements des provinces</a:t>
            </a:r>
            <a:endParaRPr lang="fr-FR"/>
          </a:p>
        </p:txBody>
      </p:sp>
      <p:sp>
        <p:nvSpPr>
          <p:cNvPr id="13" name="ZoneTexte 41">
            <a:extLst>
              <a:ext uri="{FF2B5EF4-FFF2-40B4-BE49-F238E27FC236}">
                <a16:creationId xmlns:a16="http://schemas.microsoft.com/office/drawing/2014/main" id="{A06A5DCA-BD2B-6691-AE6E-36E3314F032B}"/>
              </a:ext>
            </a:extLst>
          </p:cNvPr>
          <p:cNvSpPr txBox="1"/>
          <p:nvPr/>
        </p:nvSpPr>
        <p:spPr>
          <a:xfrm>
            <a:off x="5892555" y="4794407"/>
            <a:ext cx="8022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a:latin typeface="Arial" panose="020B0604020202020204" pitchFamily="34" charset="0"/>
                <a:cs typeface="Arial" panose="020B0604020202020204" pitchFamily="34" charset="0"/>
              </a:rPr>
              <a:t>et</a:t>
            </a:r>
          </a:p>
        </p:txBody>
      </p:sp>
      <p:sp>
        <p:nvSpPr>
          <p:cNvPr id="49" name="Rectangle 48">
            <a:extLst>
              <a:ext uri="{FF2B5EF4-FFF2-40B4-BE49-F238E27FC236}">
                <a16:creationId xmlns:a16="http://schemas.microsoft.com/office/drawing/2014/main" id="{5CB48EEE-C56D-418B-851C-DB5538561493}"/>
              </a:ext>
            </a:extLst>
          </p:cNvPr>
          <p:cNvSpPr/>
          <p:nvPr/>
        </p:nvSpPr>
        <p:spPr>
          <a:xfrm>
            <a:off x="6460332" y="3244843"/>
            <a:ext cx="5605413" cy="58477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36424B"/>
              </a:buClr>
            </a:pPr>
            <a:r>
              <a:rPr lang="fr-CA" sz="3200">
                <a:solidFill>
                  <a:srgbClr val="36424B"/>
                </a:solidFill>
                <a:latin typeface="Arial" panose="020B0604020202020204" pitchFamily="34" charset="0"/>
                <a:cs typeface="Arial" panose="020B0604020202020204" pitchFamily="34" charset="0"/>
              </a:rPr>
              <a:t>  le pouvoir est partagé entre :</a:t>
            </a:r>
          </a:p>
        </p:txBody>
      </p:sp>
      <p:sp>
        <p:nvSpPr>
          <p:cNvPr id="51" name="Rectangle 50">
            <a:extLst>
              <a:ext uri="{FF2B5EF4-FFF2-40B4-BE49-F238E27FC236}">
                <a16:creationId xmlns:a16="http://schemas.microsoft.com/office/drawing/2014/main" id="{FE6573FE-57DA-D499-CA47-6C7E6B2DA55B}"/>
              </a:ext>
            </a:extLst>
          </p:cNvPr>
          <p:cNvSpPr/>
          <p:nvPr/>
        </p:nvSpPr>
        <p:spPr>
          <a:xfrm>
            <a:off x="6017419" y="3310265"/>
            <a:ext cx="184731" cy="523220"/>
          </a:xfrm>
          <a:prstGeom prst="rect">
            <a:avLst/>
          </a:prstGeom>
        </p:spPr>
        <p:txBody>
          <a:bodyPr wrap="none" lIns="91440" tIns="45720" rIns="91440" bIns="4572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CA" sz="2800" dirty="0">
              <a:solidFill>
                <a:srgbClr val="36424B"/>
              </a:solidFill>
              <a:cs typeface="Arial"/>
            </a:endParaRPr>
          </a:p>
        </p:txBody>
      </p:sp>
      <p:grpSp>
        <p:nvGrpSpPr>
          <p:cNvPr id="88" name="Groupe 87">
            <a:extLst>
              <a:ext uri="{FF2B5EF4-FFF2-40B4-BE49-F238E27FC236}">
                <a16:creationId xmlns:a16="http://schemas.microsoft.com/office/drawing/2014/main" id="{52E4CB51-F1C2-0586-1460-7E9B0D697549}"/>
              </a:ext>
            </a:extLst>
          </p:cNvPr>
          <p:cNvGrpSpPr/>
          <p:nvPr/>
        </p:nvGrpSpPr>
        <p:grpSpPr>
          <a:xfrm>
            <a:off x="3370055" y="4750916"/>
            <a:ext cx="432048" cy="590539"/>
            <a:chOff x="3370055" y="4750916"/>
            <a:chExt cx="1391741" cy="2348880"/>
          </a:xfrm>
        </p:grpSpPr>
        <p:sp>
          <p:nvSpPr>
            <p:cNvPr id="126" name="Vague 125">
              <a:extLst>
                <a:ext uri="{FF2B5EF4-FFF2-40B4-BE49-F238E27FC236}">
                  <a16:creationId xmlns:a16="http://schemas.microsoft.com/office/drawing/2014/main" id="{45BBCB95-E12B-FA01-2E09-930CCCFC4B9F}"/>
                </a:ext>
              </a:extLst>
            </p:cNvPr>
            <p:cNvSpPr/>
            <p:nvPr/>
          </p:nvSpPr>
          <p:spPr>
            <a:xfrm>
              <a:off x="3414950" y="4750916"/>
              <a:ext cx="1346846" cy="1077478"/>
            </a:xfrm>
            <a:prstGeom prst="wave">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27" name="Rectangle à coins arrondis 5">
              <a:extLst>
                <a:ext uri="{FF2B5EF4-FFF2-40B4-BE49-F238E27FC236}">
                  <a16:creationId xmlns:a16="http://schemas.microsoft.com/office/drawing/2014/main" id="{D3BC2E86-39CD-8067-2E38-3A4B7E4F696C}"/>
                </a:ext>
              </a:extLst>
            </p:cNvPr>
            <p:cNvSpPr/>
            <p:nvPr/>
          </p:nvSpPr>
          <p:spPr>
            <a:xfrm>
              <a:off x="3370055" y="4944843"/>
              <a:ext cx="28504" cy="2154953"/>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89" name="Groupe 88">
            <a:extLst>
              <a:ext uri="{FF2B5EF4-FFF2-40B4-BE49-F238E27FC236}">
                <a16:creationId xmlns:a16="http://schemas.microsoft.com/office/drawing/2014/main" id="{63A1A30F-2D3B-C35D-F9B9-D4A41610A1E4}"/>
              </a:ext>
            </a:extLst>
          </p:cNvPr>
          <p:cNvGrpSpPr/>
          <p:nvPr/>
        </p:nvGrpSpPr>
        <p:grpSpPr>
          <a:xfrm>
            <a:off x="2795307" y="8610587"/>
            <a:ext cx="2880634" cy="1379247"/>
            <a:chOff x="7741118" y="4196738"/>
            <a:chExt cx="2880634" cy="1379247"/>
          </a:xfrm>
        </p:grpSpPr>
        <p:grpSp>
          <p:nvGrpSpPr>
            <p:cNvPr id="96" name="Groupe 95">
              <a:extLst>
                <a:ext uri="{FF2B5EF4-FFF2-40B4-BE49-F238E27FC236}">
                  <a16:creationId xmlns:a16="http://schemas.microsoft.com/office/drawing/2014/main" id="{61511636-91C7-AC40-9845-25985E914535}"/>
                </a:ext>
              </a:extLst>
            </p:cNvPr>
            <p:cNvGrpSpPr/>
            <p:nvPr/>
          </p:nvGrpSpPr>
          <p:grpSpPr>
            <a:xfrm>
              <a:off x="9718608" y="4236504"/>
              <a:ext cx="396415" cy="670914"/>
              <a:chOff x="9718608" y="4236504"/>
              <a:chExt cx="2241963" cy="3672408"/>
            </a:xfrm>
          </p:grpSpPr>
          <p:sp>
            <p:nvSpPr>
              <p:cNvPr id="124" name="Vague 123">
                <a:extLst>
                  <a:ext uri="{FF2B5EF4-FFF2-40B4-BE49-F238E27FC236}">
                    <a16:creationId xmlns:a16="http://schemas.microsoft.com/office/drawing/2014/main" id="{0C8707DC-4B8D-66FD-D46F-4F2627927139}"/>
                  </a:ext>
                </a:extLst>
              </p:cNvPr>
              <p:cNvSpPr/>
              <p:nvPr/>
            </p:nvSpPr>
            <p:spPr>
              <a:xfrm>
                <a:off x="9800331" y="4236504"/>
                <a:ext cx="2160240" cy="1728192"/>
              </a:xfrm>
              <a:prstGeom prst="wave">
                <a:avLst/>
              </a:prstGeom>
              <a:blipFill dpi="0" rotWithShape="1">
                <a:blip r:embed="rId4" cstate="print">
                  <a:extLst>
                    <a:ext uri="{28A0092B-C50C-407E-A947-70E740481C1C}">
                      <a14:useLocalDpi xmlns:a14="http://schemas.microsoft.com/office/drawing/2010/main" val="0"/>
                    </a:ext>
                  </a:extLst>
                </a:blip>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25" name="Rectangle à coins arrondis 38">
                <a:extLst>
                  <a:ext uri="{FF2B5EF4-FFF2-40B4-BE49-F238E27FC236}">
                    <a16:creationId xmlns:a16="http://schemas.microsoft.com/office/drawing/2014/main" id="{29E2711C-0DD3-CBBB-D4B9-BA79F3DF6C97}"/>
                  </a:ext>
                </a:extLst>
              </p:cNvPr>
              <p:cNvSpPr/>
              <p:nvPr/>
            </p:nvSpPr>
            <p:spPr>
              <a:xfrm>
                <a:off x="9718608" y="4452528"/>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97" name="Groupe 96">
              <a:extLst>
                <a:ext uri="{FF2B5EF4-FFF2-40B4-BE49-F238E27FC236}">
                  <a16:creationId xmlns:a16="http://schemas.microsoft.com/office/drawing/2014/main" id="{3DF1DA1F-7B8B-C688-2B31-7D81704BD0FE}"/>
                </a:ext>
              </a:extLst>
            </p:cNvPr>
            <p:cNvGrpSpPr/>
            <p:nvPr/>
          </p:nvGrpSpPr>
          <p:grpSpPr>
            <a:xfrm>
              <a:off x="10221992" y="4247990"/>
              <a:ext cx="399760" cy="655412"/>
              <a:chOff x="10221992" y="4247990"/>
              <a:chExt cx="2251678" cy="3691655"/>
            </a:xfrm>
          </p:grpSpPr>
          <p:sp>
            <p:nvSpPr>
              <p:cNvPr id="122" name="Vague 121">
                <a:extLst>
                  <a:ext uri="{FF2B5EF4-FFF2-40B4-BE49-F238E27FC236}">
                    <a16:creationId xmlns:a16="http://schemas.microsoft.com/office/drawing/2014/main" id="{5684FD55-5B31-EFBF-D9BA-A4A7C1A1073E}"/>
                  </a:ext>
                </a:extLst>
              </p:cNvPr>
              <p:cNvSpPr/>
              <p:nvPr/>
            </p:nvSpPr>
            <p:spPr>
              <a:xfrm>
                <a:off x="10313430" y="4247990"/>
                <a:ext cx="2160240" cy="1728192"/>
              </a:xfrm>
              <a:prstGeom prst="wave">
                <a:avLst/>
              </a:prstGeom>
              <a:blipFill>
                <a:blip r:embed="rId5"/>
                <a:srcRect/>
                <a:stretch>
                  <a:fillRect t="581" b="581"/>
                </a:stretch>
              </a:blip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23" name="Rectangle à coins arrondis 36">
                <a:extLst>
                  <a:ext uri="{FF2B5EF4-FFF2-40B4-BE49-F238E27FC236}">
                    <a16:creationId xmlns:a16="http://schemas.microsoft.com/office/drawing/2014/main" id="{786C642E-E5A0-B815-8EDC-64E0B5A5A0C5}"/>
                  </a:ext>
                </a:extLst>
              </p:cNvPr>
              <p:cNvSpPr/>
              <p:nvPr/>
            </p:nvSpPr>
            <p:spPr>
              <a:xfrm>
                <a:off x="10221992" y="4483261"/>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98" name="Groupe 97">
              <a:extLst>
                <a:ext uri="{FF2B5EF4-FFF2-40B4-BE49-F238E27FC236}">
                  <a16:creationId xmlns:a16="http://schemas.microsoft.com/office/drawing/2014/main" id="{6409564B-66D9-DDDB-3211-CDF711F62447}"/>
                </a:ext>
              </a:extLst>
            </p:cNvPr>
            <p:cNvGrpSpPr/>
            <p:nvPr/>
          </p:nvGrpSpPr>
          <p:grpSpPr>
            <a:xfrm>
              <a:off x="8751314" y="4233578"/>
              <a:ext cx="371366" cy="610969"/>
              <a:chOff x="8751314" y="4233578"/>
              <a:chExt cx="2232248" cy="3672408"/>
            </a:xfrm>
          </p:grpSpPr>
          <p:sp>
            <p:nvSpPr>
              <p:cNvPr id="120" name="Rectangle à coins arrondis 33">
                <a:extLst>
                  <a:ext uri="{FF2B5EF4-FFF2-40B4-BE49-F238E27FC236}">
                    <a16:creationId xmlns:a16="http://schemas.microsoft.com/office/drawing/2014/main" id="{93592191-2837-2064-A504-A2EA675F766E}"/>
                  </a:ext>
                </a:extLst>
              </p:cNvPr>
              <p:cNvSpPr/>
              <p:nvPr/>
            </p:nvSpPr>
            <p:spPr>
              <a:xfrm>
                <a:off x="8751314" y="4449602"/>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21" name="Vague 120">
                <a:extLst>
                  <a:ext uri="{FF2B5EF4-FFF2-40B4-BE49-F238E27FC236}">
                    <a16:creationId xmlns:a16="http://schemas.microsoft.com/office/drawing/2014/main" id="{14973991-F56C-7A0A-2C27-CF4D2B8449C6}"/>
                  </a:ext>
                </a:extLst>
              </p:cNvPr>
              <p:cNvSpPr/>
              <p:nvPr/>
            </p:nvSpPr>
            <p:spPr>
              <a:xfrm>
                <a:off x="8823322" y="4233578"/>
                <a:ext cx="2160240" cy="1728192"/>
              </a:xfrm>
              <a:prstGeom prst="wave">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99" name="Groupe 98">
              <a:extLst>
                <a:ext uri="{FF2B5EF4-FFF2-40B4-BE49-F238E27FC236}">
                  <a16:creationId xmlns:a16="http://schemas.microsoft.com/office/drawing/2014/main" id="{B2F71F6C-9F9C-CBB2-169F-67910A325224}"/>
                </a:ext>
              </a:extLst>
            </p:cNvPr>
            <p:cNvGrpSpPr/>
            <p:nvPr/>
          </p:nvGrpSpPr>
          <p:grpSpPr>
            <a:xfrm>
              <a:off x="8245174" y="4196738"/>
              <a:ext cx="387092" cy="634642"/>
              <a:chOff x="8245174" y="4196738"/>
              <a:chExt cx="2251678" cy="3691655"/>
            </a:xfrm>
          </p:grpSpPr>
          <p:sp>
            <p:nvSpPr>
              <p:cNvPr id="118" name="Vague 117">
                <a:extLst>
                  <a:ext uri="{FF2B5EF4-FFF2-40B4-BE49-F238E27FC236}">
                    <a16:creationId xmlns:a16="http://schemas.microsoft.com/office/drawing/2014/main" id="{D3A6B620-B009-F604-FB60-1E61770EFBC3}"/>
                  </a:ext>
                </a:extLst>
              </p:cNvPr>
              <p:cNvSpPr/>
              <p:nvPr/>
            </p:nvSpPr>
            <p:spPr>
              <a:xfrm>
                <a:off x="8336612" y="4196738"/>
                <a:ext cx="2160240" cy="1728192"/>
              </a:xfrm>
              <a:prstGeom prst="wave">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19" name="Rectangle à coins arrondis 32">
                <a:extLst>
                  <a:ext uri="{FF2B5EF4-FFF2-40B4-BE49-F238E27FC236}">
                    <a16:creationId xmlns:a16="http://schemas.microsoft.com/office/drawing/2014/main" id="{44ABCE63-9532-85C1-1A1D-3EBC0BE59648}"/>
                  </a:ext>
                </a:extLst>
              </p:cNvPr>
              <p:cNvSpPr/>
              <p:nvPr/>
            </p:nvSpPr>
            <p:spPr>
              <a:xfrm>
                <a:off x="8245174" y="4432009"/>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00" name="Groupe 99">
              <a:extLst>
                <a:ext uri="{FF2B5EF4-FFF2-40B4-BE49-F238E27FC236}">
                  <a16:creationId xmlns:a16="http://schemas.microsoft.com/office/drawing/2014/main" id="{3CDE45B9-B8BE-18D6-EC13-860BB3715802}"/>
                </a:ext>
              </a:extLst>
            </p:cNvPr>
            <p:cNvGrpSpPr/>
            <p:nvPr/>
          </p:nvGrpSpPr>
          <p:grpSpPr>
            <a:xfrm>
              <a:off x="9213166" y="4224944"/>
              <a:ext cx="400162" cy="655478"/>
              <a:chOff x="9213166" y="4224944"/>
              <a:chExt cx="2241963" cy="3672408"/>
            </a:xfrm>
          </p:grpSpPr>
          <p:sp>
            <p:nvSpPr>
              <p:cNvPr id="116" name="Vague 115">
                <a:extLst>
                  <a:ext uri="{FF2B5EF4-FFF2-40B4-BE49-F238E27FC236}">
                    <a16:creationId xmlns:a16="http://schemas.microsoft.com/office/drawing/2014/main" id="{73966E41-438A-85C2-FEBB-4266856F3597}"/>
                  </a:ext>
                </a:extLst>
              </p:cNvPr>
              <p:cNvSpPr/>
              <p:nvPr/>
            </p:nvSpPr>
            <p:spPr>
              <a:xfrm>
                <a:off x="9294889" y="4224944"/>
                <a:ext cx="2160240" cy="1728192"/>
              </a:xfrm>
              <a:prstGeom prst="wave">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17" name="Rectangle à coins arrondis 30">
                <a:extLst>
                  <a:ext uri="{FF2B5EF4-FFF2-40B4-BE49-F238E27FC236}">
                    <a16:creationId xmlns:a16="http://schemas.microsoft.com/office/drawing/2014/main" id="{F97C1B5A-5E4B-4391-5115-F802293AB752}"/>
                  </a:ext>
                </a:extLst>
              </p:cNvPr>
              <p:cNvSpPr/>
              <p:nvPr/>
            </p:nvSpPr>
            <p:spPr>
              <a:xfrm>
                <a:off x="9213166" y="4440968"/>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01" name="Groupe 100">
              <a:extLst>
                <a:ext uri="{FF2B5EF4-FFF2-40B4-BE49-F238E27FC236}">
                  <a16:creationId xmlns:a16="http://schemas.microsoft.com/office/drawing/2014/main" id="{3E657B2E-284B-1E7D-1350-9A315436146A}"/>
                </a:ext>
              </a:extLst>
            </p:cNvPr>
            <p:cNvGrpSpPr/>
            <p:nvPr/>
          </p:nvGrpSpPr>
          <p:grpSpPr>
            <a:xfrm>
              <a:off x="7741118" y="4197433"/>
              <a:ext cx="365117" cy="598075"/>
              <a:chOff x="7741118" y="4197433"/>
              <a:chExt cx="2241963" cy="3672408"/>
            </a:xfrm>
          </p:grpSpPr>
          <p:sp>
            <p:nvSpPr>
              <p:cNvPr id="114" name="Vague 113">
                <a:extLst>
                  <a:ext uri="{FF2B5EF4-FFF2-40B4-BE49-F238E27FC236}">
                    <a16:creationId xmlns:a16="http://schemas.microsoft.com/office/drawing/2014/main" id="{AE34CE5C-C7D4-70AF-1516-89981F224BA9}"/>
                  </a:ext>
                </a:extLst>
              </p:cNvPr>
              <p:cNvSpPr/>
              <p:nvPr/>
            </p:nvSpPr>
            <p:spPr>
              <a:xfrm>
                <a:off x="7822841" y="4197433"/>
                <a:ext cx="2160240" cy="1728192"/>
              </a:xfrm>
              <a:prstGeom prst="wave">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15" name="Rectangle à coins arrondis 28">
                <a:extLst>
                  <a:ext uri="{FF2B5EF4-FFF2-40B4-BE49-F238E27FC236}">
                    <a16:creationId xmlns:a16="http://schemas.microsoft.com/office/drawing/2014/main" id="{E483CC7B-70B8-71FA-1EBC-C7D0B6EEABBC}"/>
                  </a:ext>
                </a:extLst>
              </p:cNvPr>
              <p:cNvSpPr/>
              <p:nvPr/>
            </p:nvSpPr>
            <p:spPr>
              <a:xfrm>
                <a:off x="7741118" y="4413457"/>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02" name="Groupe 101">
              <a:extLst>
                <a:ext uri="{FF2B5EF4-FFF2-40B4-BE49-F238E27FC236}">
                  <a16:creationId xmlns:a16="http://schemas.microsoft.com/office/drawing/2014/main" id="{8BD1B5BB-F325-E2AC-724E-C5818B51C51F}"/>
                </a:ext>
              </a:extLst>
            </p:cNvPr>
            <p:cNvGrpSpPr/>
            <p:nvPr/>
          </p:nvGrpSpPr>
          <p:grpSpPr>
            <a:xfrm>
              <a:off x="8192631" y="4918385"/>
              <a:ext cx="360966" cy="593884"/>
              <a:chOff x="8192631" y="4918385"/>
              <a:chExt cx="2232248" cy="3672408"/>
            </a:xfrm>
          </p:grpSpPr>
          <p:sp>
            <p:nvSpPr>
              <p:cNvPr id="112" name="Rectangle à coins arrondis 19">
                <a:extLst>
                  <a:ext uri="{FF2B5EF4-FFF2-40B4-BE49-F238E27FC236}">
                    <a16:creationId xmlns:a16="http://schemas.microsoft.com/office/drawing/2014/main" id="{04F84F9A-5830-09D6-9611-C906A09D0F7D}"/>
                  </a:ext>
                </a:extLst>
              </p:cNvPr>
              <p:cNvSpPr/>
              <p:nvPr/>
            </p:nvSpPr>
            <p:spPr>
              <a:xfrm>
                <a:off x="8192631" y="5134409"/>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13" name="Vague 112">
                <a:extLst>
                  <a:ext uri="{FF2B5EF4-FFF2-40B4-BE49-F238E27FC236}">
                    <a16:creationId xmlns:a16="http://schemas.microsoft.com/office/drawing/2014/main" id="{CD91883D-53B1-0199-CC85-812F0BEFF616}"/>
                  </a:ext>
                </a:extLst>
              </p:cNvPr>
              <p:cNvSpPr/>
              <p:nvPr/>
            </p:nvSpPr>
            <p:spPr>
              <a:xfrm>
                <a:off x="8264639" y="4918385"/>
                <a:ext cx="2160240" cy="1728192"/>
              </a:xfrm>
              <a:prstGeom prst="wave">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03" name="Groupe 102">
              <a:extLst>
                <a:ext uri="{FF2B5EF4-FFF2-40B4-BE49-F238E27FC236}">
                  <a16:creationId xmlns:a16="http://schemas.microsoft.com/office/drawing/2014/main" id="{AB6E6503-4D0D-E8A5-6DE1-AD6A475B130C}"/>
                </a:ext>
              </a:extLst>
            </p:cNvPr>
            <p:cNvGrpSpPr/>
            <p:nvPr/>
          </p:nvGrpSpPr>
          <p:grpSpPr>
            <a:xfrm>
              <a:off x="8691111" y="4907417"/>
              <a:ext cx="387092" cy="634642"/>
              <a:chOff x="8691111" y="4907417"/>
              <a:chExt cx="2251678" cy="3691655"/>
            </a:xfrm>
          </p:grpSpPr>
          <p:sp>
            <p:nvSpPr>
              <p:cNvPr id="110" name="Vague 109">
                <a:extLst>
                  <a:ext uri="{FF2B5EF4-FFF2-40B4-BE49-F238E27FC236}">
                    <a16:creationId xmlns:a16="http://schemas.microsoft.com/office/drawing/2014/main" id="{433C4061-A703-1AD1-7DDA-CB63ADD579F1}"/>
                  </a:ext>
                </a:extLst>
              </p:cNvPr>
              <p:cNvSpPr/>
              <p:nvPr/>
            </p:nvSpPr>
            <p:spPr>
              <a:xfrm>
                <a:off x="8782549" y="4907417"/>
                <a:ext cx="2160240" cy="1728192"/>
              </a:xfrm>
              <a:prstGeom prst="wave">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11" name="Rectangle à coins arrondis 18">
                <a:extLst>
                  <a:ext uri="{FF2B5EF4-FFF2-40B4-BE49-F238E27FC236}">
                    <a16:creationId xmlns:a16="http://schemas.microsoft.com/office/drawing/2014/main" id="{5F8DA072-EC8A-D792-BEA2-D667A1511E96}"/>
                  </a:ext>
                </a:extLst>
              </p:cNvPr>
              <p:cNvSpPr/>
              <p:nvPr/>
            </p:nvSpPr>
            <p:spPr>
              <a:xfrm>
                <a:off x="8691111" y="5142688"/>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04" name="Groupe 103">
              <a:extLst>
                <a:ext uri="{FF2B5EF4-FFF2-40B4-BE49-F238E27FC236}">
                  <a16:creationId xmlns:a16="http://schemas.microsoft.com/office/drawing/2014/main" id="{080BB486-B541-609D-0F43-435916EFB308}"/>
                </a:ext>
              </a:extLst>
            </p:cNvPr>
            <p:cNvGrpSpPr/>
            <p:nvPr/>
          </p:nvGrpSpPr>
          <p:grpSpPr>
            <a:xfrm>
              <a:off x="9219996" y="4943701"/>
              <a:ext cx="371269" cy="608152"/>
              <a:chOff x="9219996" y="4943701"/>
              <a:chExt cx="2241963" cy="3672408"/>
            </a:xfrm>
          </p:grpSpPr>
          <p:sp>
            <p:nvSpPr>
              <p:cNvPr id="108" name="Vague 107">
                <a:extLst>
                  <a:ext uri="{FF2B5EF4-FFF2-40B4-BE49-F238E27FC236}">
                    <a16:creationId xmlns:a16="http://schemas.microsoft.com/office/drawing/2014/main" id="{1D5213E6-6DB4-8EAA-53A9-F4382996C757}"/>
                  </a:ext>
                </a:extLst>
              </p:cNvPr>
              <p:cNvSpPr/>
              <p:nvPr/>
            </p:nvSpPr>
            <p:spPr>
              <a:xfrm>
                <a:off x="9301719" y="4943701"/>
                <a:ext cx="2160240" cy="1728192"/>
              </a:xfrm>
              <a:prstGeom prst="wave">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09" name="Rectangle à coins arrondis 16">
                <a:extLst>
                  <a:ext uri="{FF2B5EF4-FFF2-40B4-BE49-F238E27FC236}">
                    <a16:creationId xmlns:a16="http://schemas.microsoft.com/office/drawing/2014/main" id="{36B88898-D329-719B-284E-E92B5A75558E}"/>
                  </a:ext>
                </a:extLst>
              </p:cNvPr>
              <p:cNvSpPr/>
              <p:nvPr/>
            </p:nvSpPr>
            <p:spPr>
              <a:xfrm>
                <a:off x="9219996" y="5159725"/>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nvGrpSpPr>
            <p:cNvPr id="105" name="Groupe 104">
              <a:extLst>
                <a:ext uri="{FF2B5EF4-FFF2-40B4-BE49-F238E27FC236}">
                  <a16:creationId xmlns:a16="http://schemas.microsoft.com/office/drawing/2014/main" id="{D42053E8-41FF-1CC8-7019-28B1EFF1F022}"/>
                </a:ext>
              </a:extLst>
            </p:cNvPr>
            <p:cNvGrpSpPr/>
            <p:nvPr/>
          </p:nvGrpSpPr>
          <p:grpSpPr>
            <a:xfrm>
              <a:off x="9733058" y="4936711"/>
              <a:ext cx="388792" cy="639274"/>
              <a:chOff x="9733058" y="4936711"/>
              <a:chExt cx="2232248" cy="3672408"/>
            </a:xfrm>
          </p:grpSpPr>
          <p:sp>
            <p:nvSpPr>
              <p:cNvPr id="106" name="Vague 105">
                <a:extLst>
                  <a:ext uri="{FF2B5EF4-FFF2-40B4-BE49-F238E27FC236}">
                    <a16:creationId xmlns:a16="http://schemas.microsoft.com/office/drawing/2014/main" id="{19E3A8FB-D70A-F986-A5FE-27656E89370A}"/>
                  </a:ext>
                </a:extLst>
              </p:cNvPr>
              <p:cNvSpPr/>
              <p:nvPr/>
            </p:nvSpPr>
            <p:spPr>
              <a:xfrm>
                <a:off x="9805066" y="4936711"/>
                <a:ext cx="2160240" cy="1728192"/>
              </a:xfrm>
              <a:prstGeom prst="wave">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sp>
            <p:nvSpPr>
              <p:cNvPr id="107" name="Rectangle à coins arrondis 14">
                <a:extLst>
                  <a:ext uri="{FF2B5EF4-FFF2-40B4-BE49-F238E27FC236}">
                    <a16:creationId xmlns:a16="http://schemas.microsoft.com/office/drawing/2014/main" id="{FE3BB618-A0D8-EFA5-D001-4DB873C5E9D1}"/>
                  </a:ext>
                </a:extLst>
              </p:cNvPr>
              <p:cNvSpPr/>
              <p:nvPr/>
            </p:nvSpPr>
            <p:spPr>
              <a:xfrm>
                <a:off x="9733058" y="5152735"/>
                <a:ext cx="45719" cy="3456384"/>
              </a:xfrm>
              <a:prstGeom prst="roundRect">
                <a:avLst/>
              </a:pr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latin typeface="Arial" panose="020B0604020202020204" pitchFamily="34" charset="0"/>
                  <a:cs typeface="Arial" panose="020B0604020202020204" pitchFamily="34" charset="0"/>
                </a:endParaRPr>
              </a:p>
            </p:txBody>
          </p:sp>
        </p:grpSp>
      </p:grpSp>
      <p:sp>
        <p:nvSpPr>
          <p:cNvPr id="93" name="ZoneTexte 39">
            <a:extLst>
              <a:ext uri="{FF2B5EF4-FFF2-40B4-BE49-F238E27FC236}">
                <a16:creationId xmlns:a16="http://schemas.microsoft.com/office/drawing/2014/main" id="{012E32D2-D794-F988-A99B-5BEE0574586F}"/>
              </a:ext>
            </a:extLst>
          </p:cNvPr>
          <p:cNvSpPr txBox="1"/>
          <p:nvPr/>
        </p:nvSpPr>
        <p:spPr>
          <a:xfrm>
            <a:off x="2221447" y="5693629"/>
            <a:ext cx="274320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000" dirty="0">
                <a:latin typeface="Arial"/>
                <a:cs typeface="Segoe UI"/>
              </a:rPr>
              <a:t>Le gouvernement </a:t>
            </a:r>
            <a:r>
              <a:rPr lang="en-US" sz="2000" dirty="0">
                <a:latin typeface="Arial"/>
                <a:cs typeface="Segoe UI"/>
              </a:rPr>
              <a:t>​</a:t>
            </a:r>
          </a:p>
          <a:p>
            <a:pPr algn="ctr"/>
            <a:r>
              <a:rPr lang="fr-CA" sz="2000" dirty="0">
                <a:latin typeface="Arial"/>
                <a:cs typeface="Segoe UI"/>
              </a:rPr>
              <a:t>fédéral</a:t>
            </a:r>
            <a:r>
              <a:rPr lang="en-US" sz="2000" dirty="0">
                <a:latin typeface="Arial"/>
                <a:cs typeface="Segoe UI"/>
              </a:rPr>
              <a:t>​ (du Canada)</a:t>
            </a:r>
          </a:p>
        </p:txBody>
      </p:sp>
      <p:sp>
        <p:nvSpPr>
          <p:cNvPr id="95" name="ZoneTexte 41">
            <a:extLst>
              <a:ext uri="{FF2B5EF4-FFF2-40B4-BE49-F238E27FC236}">
                <a16:creationId xmlns:a16="http://schemas.microsoft.com/office/drawing/2014/main" id="{8FD4E703-A4AE-C4B0-89DE-8B3930C8C0E4}"/>
              </a:ext>
            </a:extLst>
          </p:cNvPr>
          <p:cNvSpPr txBox="1"/>
          <p:nvPr/>
        </p:nvSpPr>
        <p:spPr>
          <a:xfrm>
            <a:off x="5892555" y="4794407"/>
            <a:ext cx="8022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dirty="0">
                <a:latin typeface="Arial" panose="020B0604020202020204" pitchFamily="34" charset="0"/>
                <a:cs typeface="Arial" panose="020B0604020202020204" pitchFamily="34" charset="0"/>
              </a:rPr>
              <a:t>et</a:t>
            </a:r>
          </a:p>
        </p:txBody>
      </p:sp>
    </p:spTree>
    <p:extLst>
      <p:ext uri="{BB962C8B-B14F-4D97-AF65-F5344CB8AC3E}">
        <p14:creationId xmlns:p14="http://schemas.microsoft.com/office/powerpoint/2010/main" val="314717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7.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11"/>
</p:tagLst>
</file>

<file path=ppt/tags/tag19.xml><?xml version="1.0" encoding="utf-8"?>
<p:tagLst xmlns:a="http://schemas.openxmlformats.org/drawingml/2006/main" xmlns:r="http://schemas.openxmlformats.org/officeDocument/2006/relationships" xmlns:p="http://schemas.openxmlformats.org/presentationml/2006/main">
  <p:tag name="NUM" val="1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3"/>
</p:tagLst>
</file>

<file path=ppt/tags/tag21.xml><?xml version="1.0" encoding="utf-8"?>
<p:tagLst xmlns:a="http://schemas.openxmlformats.org/drawingml/2006/main" xmlns:r="http://schemas.openxmlformats.org/officeDocument/2006/relationships" xmlns:p="http://schemas.openxmlformats.org/presentationml/2006/main">
  <p:tag name="NUM" val="14"/>
</p:tagLst>
</file>

<file path=ppt/tags/tag22.xml><?xml version="1.0" encoding="utf-8"?>
<p:tagLst xmlns:a="http://schemas.openxmlformats.org/drawingml/2006/main" xmlns:r="http://schemas.openxmlformats.org/officeDocument/2006/relationships" xmlns:p="http://schemas.openxmlformats.org/presentationml/2006/main">
  <p:tag name="NUM" val="15"/>
</p:tagLst>
</file>

<file path=ppt/tags/tag23.xml><?xml version="1.0" encoding="utf-8"?>
<p:tagLst xmlns:a="http://schemas.openxmlformats.org/drawingml/2006/main" xmlns:r="http://schemas.openxmlformats.org/officeDocument/2006/relationships" xmlns:p="http://schemas.openxmlformats.org/presentationml/2006/main">
  <p:tag name="NUM" val="18"/>
</p:tagLst>
</file>

<file path=ppt/tags/tag24.xml><?xml version="1.0" encoding="utf-8"?>
<p:tagLst xmlns:a="http://schemas.openxmlformats.org/drawingml/2006/main" xmlns:r="http://schemas.openxmlformats.org/officeDocument/2006/relationships" xmlns:p="http://schemas.openxmlformats.org/presentationml/2006/main">
  <p:tag name="NUM" val="17"/>
</p:tagLst>
</file>

<file path=ppt/tags/tag25.xml><?xml version="1.0" encoding="utf-8"?>
<p:tagLst xmlns:a="http://schemas.openxmlformats.org/drawingml/2006/main" xmlns:r="http://schemas.openxmlformats.org/officeDocument/2006/relationships" xmlns:p="http://schemas.openxmlformats.org/presentationml/2006/main">
  <p:tag name="NUM" val="19"/>
</p:tagLst>
</file>

<file path=ppt/tags/tag26.xml><?xml version="1.0" encoding="utf-8"?>
<p:tagLst xmlns:a="http://schemas.openxmlformats.org/drawingml/2006/main" xmlns:r="http://schemas.openxmlformats.org/officeDocument/2006/relationships" xmlns:p="http://schemas.openxmlformats.org/presentationml/2006/main">
  <p:tag name="NUM" val="20"/>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17" ma:contentTypeDescription="Crée un document." ma:contentTypeScope="" ma:versionID="1f7ea3eb946b8bd924f1523f12c25c5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34354321830c6c3f46cb4e7c59429611"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default="Faites un choix" ma:format="Dropdown" ma:indexed="true" ma:internalName="Type_x0020_d_x0027_activit_x00e9_">
      <xsd:simpleType>
        <xsd:restriction base="dms:Choice">
          <xsd:enumeration value="Faites un choix"/>
          <xsd:enumeration value="Atelier en classe"/>
          <xsd:enumeration value="Trousse pédagogique"/>
          <xsd:enumeration value="Contenu éducatif"/>
          <xsd:enumeration value="Quiz"/>
          <xsd:enumeration value="Video"/>
          <xsd:enumeration value="Autre"/>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false</EnLigneEN>
    <Type_x0020_d_x0027_activité xmlns="26cc9b95-bf92-4103-b8de-0e6845ac7fa9">Trousse pédagogique</Type_x0020_d_x0027_activité>
    <Titre_x0020_anglais xmlns="26cc9b95-bf92-4103-b8de-0e6845ac7fa9" xsi:nil="true"/>
    <MiseAJour xmlns="26cc9b95-bf92-4103-b8de-0e6845ac7fa9" xsi:nil="true"/>
    <Notes1 xmlns="26cc9b95-bf92-4103-b8de-0e6845ac7fa9" xsi:nil="true"/>
    <EnLigneFR xmlns="26cc9b95-bf92-4103-b8de-0e6845ac7fa9">true</EnLigneFR>
    <Date xmlns="580a2e17-f139-49de-a9ea-8883fe6eb7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BF896C-7581-4C8A-8590-916FC5CE87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37B8FB-EB27-400B-9495-8EF1A31EAD1C}">
  <ds:schemaRefs>
    <ds:schemaRef ds:uri="http://schemas.openxmlformats.org/package/2006/metadata/core-properties"/>
    <ds:schemaRef ds:uri="http://schemas.microsoft.com/office/infopath/2007/PartnerControls"/>
    <ds:schemaRef ds:uri="http://purl.org/dc/elements/1.1/"/>
    <ds:schemaRef ds:uri="26cc9b95-bf92-4103-b8de-0e6845ac7fa9"/>
    <ds:schemaRef ds:uri="580a2e17-f139-49de-a9ea-8883fe6eb758"/>
    <ds:schemaRef ds:uri="http://purl.org/dc/dcmitype/"/>
    <ds:schemaRef ds:uri="http://www.w3.org/XML/1998/namespace"/>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7DB8ED9-BD7A-4829-916A-CD4153AAA2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1018</TotalTime>
  <Words>6899</Words>
  <Application>Microsoft Office PowerPoint</Application>
  <PresentationFormat>Grand écran</PresentationFormat>
  <Paragraphs>527</Paragraphs>
  <Slides>30</Slides>
  <Notes>27</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éducaloi - Atelier 2021</vt:lpstr>
      <vt:lpstr>L’État et la Justice – Mésopotamie </vt:lpstr>
      <vt:lpstr>L’État et la Justice – Mésopotamie </vt:lpstr>
      <vt:lpstr>Présentation PowerPoint</vt:lpstr>
      <vt:lpstr>1. Territoire</vt:lpstr>
      <vt:lpstr>1. Population     (permanente)</vt:lpstr>
      <vt:lpstr>3. Organisation politique</vt:lpstr>
      <vt:lpstr>4. Relations avec d’autres États</vt:lpstr>
      <vt:lpstr>Présentation PowerPoint</vt:lpstr>
      <vt:lpstr>Présentation PowerPoint</vt:lpstr>
      <vt:lpstr>Présentation PowerPoint</vt:lpstr>
      <vt:lpstr>La capitale du Canada </vt:lpstr>
      <vt:lpstr>Présentation PowerPoint</vt:lpstr>
      <vt:lpstr>Présentation PowerPoint</vt:lpstr>
      <vt:lpstr>Du passé au présent</vt:lpstr>
      <vt:lpstr>Présentation PowerPoint</vt:lpstr>
      <vt:lpstr>L’État et la justice </vt:lpstr>
      <vt:lpstr>Code d'Hammourabi : articles 1 et 2</vt:lpstr>
      <vt:lpstr>Code d'Hammourabi : article 6</vt:lpstr>
      <vt:lpstr>Code d'Hammourabi : article 15</vt:lpstr>
      <vt:lpstr>Code d'Hammourabi : articles 196 et 200</vt:lpstr>
      <vt:lpstr>Code d'Hammourabi : articles 209 et 210</vt:lpstr>
      <vt:lpstr>Présentation PowerPoint</vt:lpstr>
      <vt:lpstr>L'État et la justice : aujourd'hui au Québec </vt:lpstr>
      <vt:lpstr>L'État et la justice : aujourd'hui au Québec </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Kim Bélanger-Baillargeon</cp:lastModifiedBy>
  <cp:revision>211</cp:revision>
  <dcterms:created xsi:type="dcterms:W3CDTF">2021-02-22T16:21:34Z</dcterms:created>
  <dcterms:modified xsi:type="dcterms:W3CDTF">2022-12-23T20:37:39Z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70c2d18a-b6a2-414c-85c2-073af0cf3958</vt:lpwstr>
  </property>
  <property fmtid="{D5CDD505-2E9C-101B-9397-08002B2CF9AE}" pid="4" name="Order">
    <vt:r8>204105500</vt:r8>
  </property>
  <property fmtid="{D5CDD505-2E9C-101B-9397-08002B2CF9AE}" pid="5" name="xd_Signature">
    <vt:bool>false</vt:bool>
  </property>
  <property fmtid="{D5CDD505-2E9C-101B-9397-08002B2CF9AE}" pid="6" name="xd_ProgID">
    <vt:lpwstr/>
  </property>
  <property fmtid="{D5CDD505-2E9C-101B-9397-08002B2CF9AE}" pid="7" name="_dlc_DocId">
    <vt:lpwstr>EDUC-718269152-2041055</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Url">
    <vt:lpwstr>https://educaloi.sharepoint.com/ms/_layouts/15/DocIdRedir.aspx?ID=EDUC-718269152-2041055, EDUC-718269152-2041055</vt:lpwstr>
  </property>
  <property fmtid="{D5CDD505-2E9C-101B-9397-08002B2CF9AE}" pid="13" name="MediaServiceImageTags">
    <vt:lpwstr/>
  </property>
</Properties>
</file>