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9"/>
  </p:notesMasterIdLst>
  <p:sldIdLst>
    <p:sldId id="261" r:id="rId6"/>
    <p:sldId id="266" r:id="rId7"/>
    <p:sldId id="263" r:id="rId8"/>
    <p:sldId id="334" r:id="rId9"/>
    <p:sldId id="335" r:id="rId10"/>
    <p:sldId id="336" r:id="rId11"/>
    <p:sldId id="337" r:id="rId12"/>
    <p:sldId id="338" r:id="rId13"/>
    <p:sldId id="339" r:id="rId14"/>
    <p:sldId id="340" r:id="rId15"/>
    <p:sldId id="341" r:id="rId16"/>
    <p:sldId id="326" r:id="rId17"/>
    <p:sldId id="332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FC17CC-8650-491E-B9ED-FE5B9A1F06CF}" v="1" dt="2022-08-02T14:22:32.240"/>
    <p1510:client id="{6F538FB1-20AE-96F9-B7FF-9D2B11538AC4}" v="46" dt="2022-08-02T17:55:50.154"/>
    <p1510:client id="{846DC316-AF33-C6A0-3CDC-1E31F13A6F12}" v="650" dt="2022-08-01T20:19:58.4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01"/>
    <p:restoredTop sz="81434" autoAdjust="0"/>
  </p:normalViewPr>
  <p:slideViewPr>
    <p:cSldViewPr snapToGrid="0" snapToObjects="1" showGuides="1">
      <p:cViewPr varScale="1">
        <p:scale>
          <a:sx n="93" d="100"/>
          <a:sy n="93" d="100"/>
        </p:scale>
        <p:origin x="150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4BFDAF-E4D2-43F7-93D1-9335EF645F52}" type="datetimeFigureOut">
              <a:t>02/08/2022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434E5B-397B-4266-987B-737E39C30BC3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2743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b="1" dirty="0"/>
          </a:p>
          <a:p>
            <a:r>
              <a:rPr lang="fr-CA" b="1" dirty="0"/>
              <a:t>SOURCES</a:t>
            </a:r>
            <a:endParaRPr lang="en-US" dirty="0">
              <a:cs typeface="Calibri"/>
            </a:endParaRPr>
          </a:p>
          <a:p>
            <a:pPr marL="171450" indent="-171450">
              <a:buFont typeface="Arial,Sans-Serif"/>
              <a:buChar char="•"/>
            </a:pPr>
            <a:r>
              <a:rPr lang="fr-CA" i="1" dirty="0"/>
              <a:t>Charte canadienne des droits et libertés</a:t>
            </a:r>
            <a:r>
              <a:rPr lang="fr-CA" dirty="0"/>
              <a:t>, art 1, partie I de la </a:t>
            </a:r>
            <a:r>
              <a:rPr lang="fr-CA" i="1" dirty="0"/>
              <a:t>Loi constitutionnelle de 1982</a:t>
            </a:r>
            <a:r>
              <a:rPr lang="fr-CA" dirty="0"/>
              <a:t>, constituant l’annexe B de la </a:t>
            </a:r>
            <a:r>
              <a:rPr lang="fr-CA" i="1" dirty="0"/>
              <a:t>Loi de 1982 sur le Canada</a:t>
            </a:r>
            <a:r>
              <a:rPr lang="fr-CA" dirty="0"/>
              <a:t> (R-U), 1982, c 11 [ci-après </a:t>
            </a:r>
            <a:r>
              <a:rPr lang="fr-CA" i="1" dirty="0"/>
              <a:t>Charte canadienne</a:t>
            </a:r>
            <a:r>
              <a:rPr lang="fr-CA" dirty="0"/>
              <a:t>]</a:t>
            </a:r>
            <a:endParaRPr lang="en-US" dirty="0"/>
          </a:p>
          <a:p>
            <a:pPr marL="171450" indent="-171450">
              <a:buFont typeface="Arial,Sans-Serif"/>
              <a:buChar char="•"/>
            </a:pPr>
            <a:r>
              <a:rPr lang="fr-CA" i="1" dirty="0"/>
              <a:t>Charte des droits et libertés de la personne</a:t>
            </a:r>
            <a:r>
              <a:rPr lang="fr-CA" dirty="0"/>
              <a:t>, RLRQ c C-12, préambule [ci-après </a:t>
            </a:r>
            <a:r>
              <a:rPr lang="fr-CA" i="1" dirty="0"/>
              <a:t>Charte québécoise</a:t>
            </a:r>
            <a:r>
              <a:rPr lang="fr-CA" dirty="0"/>
              <a:t>]</a:t>
            </a:r>
            <a:r>
              <a:rPr lang="fr-CA" i="1" dirty="0"/>
              <a:t>.</a:t>
            </a:r>
            <a:endParaRPr lang="en-US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434E5B-397B-4266-987B-737E39C30BC3}" type="slidenum"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4210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b="1" dirty="0"/>
              <a:t>SOURCES</a:t>
            </a:r>
            <a:endParaRPr lang="en-US" dirty="0"/>
          </a:p>
          <a:p>
            <a:endParaRPr lang="fr-CA" dirty="0"/>
          </a:p>
          <a:p>
            <a:pPr marL="171450" indent="-171450">
              <a:buFont typeface="Arial,Sans-Serif"/>
              <a:buChar char="•"/>
            </a:pPr>
            <a:r>
              <a:rPr lang="fr-CA" i="1" dirty="0"/>
              <a:t>Charte canadienne</a:t>
            </a:r>
            <a:r>
              <a:rPr lang="fr-CA" dirty="0"/>
              <a:t>, art 16-23, 25, 35.</a:t>
            </a:r>
            <a:endParaRPr lang="en-US" dirty="0"/>
          </a:p>
          <a:p>
            <a:pPr marL="171450" indent="-171450">
              <a:buFont typeface="Arial,Sans-Serif"/>
              <a:buChar char="•"/>
            </a:pPr>
            <a:r>
              <a:rPr lang="fr-CA" i="1" dirty="0"/>
              <a:t>Charte québécoise</a:t>
            </a:r>
            <a:r>
              <a:rPr lang="fr-CA" dirty="0"/>
              <a:t>, art 4-9, 39-48.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434E5B-397B-4266-987B-737E39C30BC3}" type="slidenum">
              <a:rPr lang="fr-FR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2398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i="1" dirty="0"/>
              <a:t>Charte canadienne</a:t>
            </a:r>
            <a:r>
              <a:rPr lang="fr-CA" dirty="0"/>
              <a:t>, art 2, 6, 7, 8, 10b), 11b), 15 </a:t>
            </a:r>
          </a:p>
          <a:p>
            <a:r>
              <a:rPr lang="fr-CA" i="1" dirty="0"/>
              <a:t>Charte québécoise</a:t>
            </a:r>
            <a:r>
              <a:rPr lang="fr-CA" dirty="0"/>
              <a:t>, 1, 3</a:t>
            </a:r>
            <a:r>
              <a:rPr lang="fr-CA"/>
              <a:t>, 10, </a:t>
            </a:r>
            <a:r>
              <a:rPr lang="fr-CA" dirty="0"/>
              <a:t>24.1, 29, 32.1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434E5B-397B-4266-987B-737E39C30BC3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84787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b="1" dirty="0"/>
              <a:t>SOURCES</a:t>
            </a:r>
            <a:endParaRPr lang="en-US" dirty="0"/>
          </a:p>
          <a:p>
            <a:endParaRPr lang="fr-CA" dirty="0"/>
          </a:p>
          <a:p>
            <a:pPr marL="171450" indent="-171450">
              <a:buFont typeface="Arial,Sans-Serif"/>
              <a:buChar char="•"/>
            </a:pPr>
            <a:r>
              <a:rPr lang="fr-CA" i="1" dirty="0"/>
              <a:t>Charte canadienne</a:t>
            </a:r>
            <a:r>
              <a:rPr lang="fr-CA" dirty="0"/>
              <a:t>, art 24(1), 32(1), 52(1).</a:t>
            </a:r>
            <a:endParaRPr lang="en-US" dirty="0"/>
          </a:p>
          <a:p>
            <a:pPr marL="171450" indent="-171450">
              <a:buFont typeface="Arial,Sans-Serif"/>
              <a:buChar char="•"/>
            </a:pPr>
            <a:r>
              <a:rPr lang="fr-CA" i="1" dirty="0"/>
              <a:t>Charte québécoise</a:t>
            </a:r>
            <a:r>
              <a:rPr lang="fr-CA" dirty="0"/>
              <a:t>, art 49, 52, 54, 55.</a:t>
            </a:r>
            <a:endParaRPr lang="en-US" dirty="0"/>
          </a:p>
          <a:p>
            <a:pPr marL="171450" indent="-171450">
              <a:buFont typeface="Arial,Sans-Serif"/>
              <a:buChar char="•"/>
            </a:pPr>
            <a:r>
              <a:rPr lang="fr-CA" i="1" dirty="0"/>
              <a:t>Godbout c Longueuil (Ville)</a:t>
            </a:r>
            <a:r>
              <a:rPr lang="fr-CA" dirty="0"/>
              <a:t>, [1997] 3 RCS 844 au para 93. </a:t>
            </a:r>
            <a:endParaRPr lang="en-US" dirty="0"/>
          </a:p>
          <a:p>
            <a:pPr marL="171450" indent="-171450">
              <a:buFont typeface="Arial,Sans-Serif"/>
              <a:buChar char="•"/>
            </a:pPr>
            <a:r>
              <a:rPr lang="en-US" i="1" dirty="0"/>
              <a:t>SDGMR c Dolphin Delivery Ltd</a:t>
            </a:r>
            <a:r>
              <a:rPr lang="en-US" dirty="0"/>
              <a:t>, [1986] 2 RCS 573 aux para 33-34.</a:t>
            </a:r>
          </a:p>
          <a:p>
            <a:pPr marL="171450" indent="-171450">
              <a:buFont typeface="Arial,Sans-Serif"/>
              <a:buChar char="•"/>
            </a:pPr>
            <a:r>
              <a:rPr lang="en-US" dirty="0"/>
              <a:t>Christian Brunelle, </a:t>
            </a:r>
            <a:r>
              <a:rPr lang="en-US" i="1" dirty="0"/>
              <a:t>Les </a:t>
            </a:r>
            <a:r>
              <a:rPr lang="en-US" i="1" dirty="0" err="1"/>
              <a:t>domaines</a:t>
            </a:r>
            <a:r>
              <a:rPr lang="en-US" i="1" dirty="0"/>
              <a:t> </a:t>
            </a:r>
            <a:r>
              <a:rPr lang="en-US" i="1" dirty="0" err="1"/>
              <a:t>d’application</a:t>
            </a:r>
            <a:r>
              <a:rPr lang="en-US" i="1" dirty="0"/>
              <a:t> des </a:t>
            </a:r>
            <a:r>
              <a:rPr lang="en-US" i="1" dirty="0" err="1"/>
              <a:t>Chartes</a:t>
            </a:r>
            <a:r>
              <a:rPr lang="en-US" i="1" dirty="0"/>
              <a:t> des droits</a:t>
            </a:r>
            <a:r>
              <a:rPr lang="en-US" dirty="0"/>
              <a:t>, Collection de droit 2016-2017, vol 7, tit I, </a:t>
            </a:r>
            <a:r>
              <a:rPr lang="en-US" dirty="0" err="1"/>
              <a:t>ch</a:t>
            </a:r>
            <a:r>
              <a:rPr lang="en-US" dirty="0"/>
              <a:t> III aux pp 35-39.</a:t>
            </a:r>
            <a:endParaRPr lang="fr-CA" dirty="0"/>
          </a:p>
          <a:p>
            <a:pPr marL="171450" indent="-171450">
              <a:buFont typeface="Arial,Sans-Serif"/>
              <a:buChar char="•"/>
            </a:pPr>
            <a:endParaRPr lang="fr-CA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434E5B-397B-4266-987B-737E39C30BC3}" type="slidenum">
              <a:rPr lang="fr-FR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6764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b="1" dirty="0"/>
              <a:t>SOURCES</a:t>
            </a:r>
            <a:endParaRPr lang="en-US" dirty="0"/>
          </a:p>
          <a:p>
            <a:endParaRPr lang="fr-CA" dirty="0"/>
          </a:p>
          <a:p>
            <a:pPr marL="171450" indent="-171450">
              <a:buFont typeface="Arial,Sans-Serif"/>
              <a:buChar char="•"/>
            </a:pPr>
            <a:r>
              <a:rPr lang="fr-CA" i="1" dirty="0"/>
              <a:t>Charte canadienne</a:t>
            </a:r>
            <a:r>
              <a:rPr lang="fr-CA" dirty="0"/>
              <a:t>, art 15(1).</a:t>
            </a:r>
            <a:endParaRPr lang="en-US" dirty="0"/>
          </a:p>
          <a:p>
            <a:pPr marL="171450" indent="-171450">
              <a:buFont typeface="Arial,Sans-Serif"/>
              <a:buChar char="•"/>
            </a:pPr>
            <a:r>
              <a:rPr lang="fr-CA" i="1" dirty="0"/>
              <a:t>Charte québécoise</a:t>
            </a:r>
            <a:r>
              <a:rPr lang="fr-CA" dirty="0"/>
              <a:t>, art 10.</a:t>
            </a:r>
            <a:endParaRPr lang="en-US" dirty="0"/>
          </a:p>
          <a:p>
            <a:pPr marL="171450" indent="-171450">
              <a:buFont typeface="Arial,Sans-Serif"/>
              <a:buChar char="•"/>
            </a:pPr>
            <a:r>
              <a:rPr lang="fr-CA" i="1" dirty="0"/>
              <a:t>Andrews c Law Society of British Columbia</a:t>
            </a:r>
            <a:r>
              <a:rPr lang="fr-CA" dirty="0"/>
              <a:t>, [1989] 1 RCS 143 aux pp 174-175.</a:t>
            </a:r>
            <a:endParaRPr lang="en-US" dirty="0"/>
          </a:p>
          <a:p>
            <a:pPr marL="171450" indent="-171450">
              <a:buFont typeface="Arial,Sans-Serif"/>
              <a:buChar char="•"/>
            </a:pPr>
            <a:r>
              <a:rPr lang="fr-CA" dirty="0"/>
              <a:t>Christian Brunelle, </a:t>
            </a:r>
            <a:r>
              <a:rPr lang="fr-CA" i="1" dirty="0"/>
              <a:t>Les domaines d’application des Chartes des droits</a:t>
            </a:r>
            <a:r>
              <a:rPr lang="fr-CA" dirty="0"/>
              <a:t>, Collection de droit 2016-2017, vol 7, </a:t>
            </a:r>
            <a:r>
              <a:rPr lang="fr-CA" dirty="0" err="1"/>
              <a:t>tit</a:t>
            </a:r>
            <a:r>
              <a:rPr lang="fr-CA" dirty="0"/>
              <a:t> I, </a:t>
            </a:r>
            <a:r>
              <a:rPr lang="fr-CA" dirty="0" err="1"/>
              <a:t>ch</a:t>
            </a:r>
            <a:r>
              <a:rPr lang="fr-CA" dirty="0"/>
              <a:t> III aux pp 64-67.</a:t>
            </a:r>
            <a:endParaRPr lang="en-US" dirty="0"/>
          </a:p>
          <a:p>
            <a:pPr marL="171450" indent="-171450">
              <a:buFont typeface="Arial,Sans-Serif"/>
              <a:buChar char="•"/>
            </a:pPr>
            <a:endParaRPr lang="fr-CA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434E5B-397B-4266-987B-737E39C30BC3}" type="slidenum">
              <a:rPr lang="fr-FR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9960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b="1" dirty="0"/>
              <a:t>SOURCES</a:t>
            </a:r>
            <a:endParaRPr lang="en-US" dirty="0"/>
          </a:p>
          <a:p>
            <a:endParaRPr lang="fr-CA" dirty="0"/>
          </a:p>
          <a:p>
            <a:pPr marL="171450" indent="-171450">
              <a:buFont typeface="Arial,Sans-Serif"/>
              <a:buChar char="•"/>
            </a:pPr>
            <a:r>
              <a:rPr lang="fr-CA" i="1" dirty="0"/>
              <a:t>Charte canadienne</a:t>
            </a:r>
            <a:r>
              <a:rPr lang="fr-CA" dirty="0"/>
              <a:t>, art 15(1).</a:t>
            </a:r>
            <a:endParaRPr lang="en-US" dirty="0"/>
          </a:p>
          <a:p>
            <a:pPr marL="171450" indent="-171450">
              <a:buFont typeface="Arial,Sans-Serif"/>
              <a:buChar char="•"/>
            </a:pPr>
            <a:r>
              <a:rPr lang="fr-CA" i="1" dirty="0"/>
              <a:t>Charte québécoise</a:t>
            </a:r>
            <a:r>
              <a:rPr lang="fr-CA" dirty="0"/>
              <a:t>, art 10.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434E5B-397B-4266-987B-737E39C30BC3}" type="slidenum">
              <a:rPr lang="fr-FR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4643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b="1" dirty="0"/>
              <a:t>SOURCES</a:t>
            </a:r>
            <a:endParaRPr lang="en-US" dirty="0"/>
          </a:p>
          <a:p>
            <a:endParaRPr lang="fr-CA" dirty="0"/>
          </a:p>
          <a:p>
            <a:pPr marL="171450" indent="-171450">
              <a:buFont typeface="Arial,Sans-Serif"/>
              <a:buChar char="•"/>
            </a:pPr>
            <a:r>
              <a:rPr lang="fr-CA" i="1" dirty="0"/>
              <a:t>Commission ontarienne des droits de la personne c </a:t>
            </a:r>
            <a:r>
              <a:rPr lang="fr-CA" i="1" dirty="0" err="1"/>
              <a:t>Simpsons</a:t>
            </a:r>
            <a:r>
              <a:rPr lang="fr-CA" i="1" dirty="0"/>
              <a:t>-Sears</a:t>
            </a:r>
            <a:r>
              <a:rPr lang="fr-CA" dirty="0"/>
              <a:t>, [1985] 2 RCS 536 aux pp 551 et </a:t>
            </a:r>
            <a:r>
              <a:rPr lang="fr-CA" dirty="0" err="1"/>
              <a:t>ss</a:t>
            </a:r>
            <a:r>
              <a:rPr lang="fr-CA" dirty="0"/>
              <a:t>.</a:t>
            </a:r>
            <a:endParaRPr lang="en-US" dirty="0"/>
          </a:p>
          <a:p>
            <a:pPr marL="171450" indent="-171450">
              <a:buFont typeface="Arial,Sans-Serif"/>
              <a:buChar char="•"/>
            </a:pPr>
            <a:r>
              <a:rPr lang="en-US" dirty="0"/>
              <a:t>Christian Brunelle, </a:t>
            </a:r>
            <a:r>
              <a:rPr lang="en-US" i="1" dirty="0"/>
              <a:t>Les </a:t>
            </a:r>
            <a:r>
              <a:rPr lang="en-US" i="1" dirty="0" err="1"/>
              <a:t>domaines</a:t>
            </a:r>
            <a:r>
              <a:rPr lang="en-US" i="1" dirty="0"/>
              <a:t> </a:t>
            </a:r>
            <a:r>
              <a:rPr lang="en-US" i="1" dirty="0" err="1"/>
              <a:t>d’application</a:t>
            </a:r>
            <a:r>
              <a:rPr lang="en-US" i="1" dirty="0"/>
              <a:t> des </a:t>
            </a:r>
            <a:r>
              <a:rPr lang="en-US" i="1" dirty="0" err="1"/>
              <a:t>Chartes</a:t>
            </a:r>
            <a:r>
              <a:rPr lang="en-US" i="1" dirty="0"/>
              <a:t> des droits</a:t>
            </a:r>
            <a:r>
              <a:rPr lang="en-US" dirty="0"/>
              <a:t>, Collection de droit 2016-2017, vol 7, tit I, </a:t>
            </a:r>
            <a:r>
              <a:rPr lang="en-US" dirty="0" err="1"/>
              <a:t>ch</a:t>
            </a:r>
            <a:r>
              <a:rPr lang="en-US" dirty="0"/>
              <a:t> III aux pp 64-67.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434E5B-397B-4266-987B-737E39C30BC3}" type="slidenum">
              <a:rPr lang="fr-FR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0874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b="1" dirty="0"/>
              <a:t>SOURCES</a:t>
            </a:r>
            <a:endParaRPr lang="en-US"/>
          </a:p>
          <a:p>
            <a:endParaRPr lang="fr-CA" dirty="0"/>
          </a:p>
          <a:p>
            <a:pPr marL="171450" indent="-171450">
              <a:buFont typeface="Arial,Sans-Serif"/>
              <a:buChar char="•"/>
            </a:pPr>
            <a:r>
              <a:rPr lang="fr-CA" i="1" dirty="0"/>
              <a:t>Commission ontarienne des droits de la personne c </a:t>
            </a:r>
            <a:r>
              <a:rPr lang="fr-CA" i="1" dirty="0" err="1"/>
              <a:t>Simpsons</a:t>
            </a:r>
            <a:r>
              <a:rPr lang="fr-CA" i="1" dirty="0"/>
              <a:t>-Sears</a:t>
            </a:r>
            <a:r>
              <a:rPr lang="fr-CA" dirty="0"/>
              <a:t>, [1985] 2 RCS 536 aux pp 551 et </a:t>
            </a:r>
            <a:r>
              <a:rPr lang="fr-CA" dirty="0" err="1"/>
              <a:t>ss</a:t>
            </a:r>
            <a:r>
              <a:rPr lang="fr-CA" dirty="0"/>
              <a:t>.</a:t>
            </a:r>
            <a:endParaRPr lang="en-US"/>
          </a:p>
          <a:p>
            <a:pPr marL="171450" indent="-171450">
              <a:buFont typeface="Arial,Sans-Serif"/>
              <a:buChar char="•"/>
            </a:pPr>
            <a:r>
              <a:rPr lang="en-US" dirty="0"/>
              <a:t>Christian Brunelle, </a:t>
            </a:r>
            <a:r>
              <a:rPr lang="en-US" i="1" dirty="0"/>
              <a:t>Les </a:t>
            </a:r>
            <a:r>
              <a:rPr lang="en-US" i="1" dirty="0" err="1"/>
              <a:t>domaines</a:t>
            </a:r>
            <a:r>
              <a:rPr lang="en-US" i="1" dirty="0"/>
              <a:t> </a:t>
            </a:r>
            <a:r>
              <a:rPr lang="en-US" i="1" dirty="0" err="1"/>
              <a:t>d’application</a:t>
            </a:r>
            <a:r>
              <a:rPr lang="en-US" i="1" dirty="0"/>
              <a:t> des </a:t>
            </a:r>
            <a:r>
              <a:rPr lang="en-US" i="1" dirty="0" err="1"/>
              <a:t>Chartes</a:t>
            </a:r>
            <a:r>
              <a:rPr lang="en-US" i="1" dirty="0"/>
              <a:t> des droits</a:t>
            </a:r>
            <a:r>
              <a:rPr lang="en-US" dirty="0"/>
              <a:t>, Collection de droit 2016-2017, vol 7, tit I, </a:t>
            </a:r>
            <a:r>
              <a:rPr lang="en-US" dirty="0" err="1"/>
              <a:t>ch</a:t>
            </a:r>
            <a:r>
              <a:rPr lang="en-US" dirty="0"/>
              <a:t> III aux pp 64-67.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434E5B-397B-4266-987B-737E39C30BC3}" type="slidenum">
              <a:rPr lang="fr-FR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7656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hyperlink" Target="https://www.facebook.com/educaloi/?ref=page_internal" TargetMode="External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hyperlink" Target="https://www.youtube.com/c/educaloi/videos" TargetMode="External"/><Relationship Id="rId2" Type="http://schemas.openxmlformats.org/officeDocument/2006/relationships/hyperlink" Target="https://educaloi.qc.ca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11" Type="http://schemas.openxmlformats.org/officeDocument/2006/relationships/hyperlink" Target="https://www.instagram.com/educaloi/?hl=fr-ca" TargetMode="External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svg"/><Relationship Id="rId9" Type="http://schemas.openxmlformats.org/officeDocument/2006/relationships/image" Target="../media/image31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hyperlink" Target="https://www.youtube.com/c/educaloi/videos" TargetMode="External"/><Relationship Id="rId7" Type="http://schemas.openxmlformats.org/officeDocument/2006/relationships/hyperlink" Target="https://www.instagram.com/educaloi/?hl=fr-ca" TargetMode="External"/><Relationship Id="rId2" Type="http://schemas.openxmlformats.org/officeDocument/2006/relationships/hyperlink" Target="https://www.facebook.com/educaloi/?ref=page_internal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hyperlink" Target="https://educaloi.qc.ca/" TargetMode="External"/><Relationship Id="rId9" Type="http://schemas.openxmlformats.org/officeDocument/2006/relationships/hyperlink" Target="http://educationjuridique.ca/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6">
            <a:extLst>
              <a:ext uri="{FF2B5EF4-FFF2-40B4-BE49-F238E27FC236}">
                <a16:creationId xmlns:a16="http://schemas.microsoft.com/office/drawing/2014/main" id="{8BB11DE4-7B1C-5745-875F-4B1CF8BB0E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13764" y="1818409"/>
            <a:ext cx="5978236" cy="5039591"/>
          </a:xfrm>
        </p:spPr>
        <p:txBody>
          <a:bodyPr/>
          <a:lstStyle>
            <a:lvl1pPr>
              <a:defRPr sz="1600"/>
            </a:lvl1pPr>
          </a:lstStyle>
          <a:p>
            <a:r>
              <a:rPr lang="fr-CA" dirty="0"/>
              <a:t>Cliquez sur l’icône au centre de la boîte pour insérer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64707A6-5057-B34A-B28C-0064B66519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82650" y="2469790"/>
            <a:ext cx="5212080" cy="2377440"/>
          </a:xfrm>
        </p:spPr>
        <p:txBody>
          <a:bodyPr lIns="0" tIns="0" rIns="0" bIns="0" anchor="t"/>
          <a:lstStyle>
            <a:lvl1pPr algn="l">
              <a:defRPr sz="6000" b="1"/>
            </a:lvl1pPr>
          </a:lstStyle>
          <a:p>
            <a:r>
              <a:rPr lang="fr-CA" dirty="0"/>
              <a:t>Cliquez pour insérer le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8C64A91-32F2-D14C-83A1-9E02AA1DFD2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650" y="5105328"/>
            <a:ext cx="5212080" cy="118872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tabLst/>
              <a:defRPr sz="2000" b="0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None/>
              <a:tabLst/>
              <a:defRPr sz="2000" b="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None/>
              <a:tabLst/>
              <a:defRPr sz="2000" b="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None/>
              <a:tabLst/>
              <a:defRPr sz="2000" b="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None/>
              <a:tabLst/>
              <a:defRPr sz="2000" b="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None/>
              <a:tabLst/>
              <a:defRPr sz="2000" b="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None/>
              <a:tabLst/>
              <a:defRPr sz="2000" b="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None/>
              <a:tabLst/>
              <a:defRPr sz="2000" b="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None/>
              <a:tabLst/>
              <a:defRPr sz="20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fr-CA" dirty="0"/>
              <a:t>Cliquez pour insérer le sous-titre ou la date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  <a:p>
            <a:pPr lvl="5"/>
            <a:r>
              <a:rPr lang="fr-CA" dirty="0"/>
              <a:t>Sixième niveau</a:t>
            </a:r>
          </a:p>
          <a:p>
            <a:pPr lvl="6"/>
            <a:r>
              <a:rPr lang="fr-CA" dirty="0"/>
              <a:t>Septième niveau</a:t>
            </a:r>
          </a:p>
          <a:p>
            <a:pPr lvl="7"/>
            <a:r>
              <a:rPr lang="fr-CA" dirty="0"/>
              <a:t>Huitième niveau</a:t>
            </a:r>
          </a:p>
          <a:p>
            <a:pPr lvl="8"/>
            <a:r>
              <a:rPr lang="fr-CA" dirty="0"/>
              <a:t>Neuvième niveau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8C123502-005E-8440-BFE0-D1A1E88F11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2649" y="904567"/>
            <a:ext cx="2685225" cy="64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41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 - question /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85D6352A-AD94-1B46-A1F7-D92277A9F1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6968" y="822960"/>
            <a:ext cx="5943600" cy="914400"/>
          </a:xfrm>
        </p:spPr>
        <p:txBody>
          <a:bodyPr/>
          <a:lstStyle/>
          <a:p>
            <a:r>
              <a:rPr lang="fr-CA" dirty="0"/>
              <a:t>Cliquez pour insérer le titre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79AED1F1-7089-9D44-9117-8C6D35CEA946}"/>
              </a:ext>
            </a:extLst>
          </p:cNvPr>
          <p:cNvSpPr/>
          <p:nvPr userDrawn="1"/>
        </p:nvSpPr>
        <p:spPr>
          <a:xfrm flipH="1">
            <a:off x="6493564" y="0"/>
            <a:ext cx="5698435" cy="6858000"/>
          </a:xfrm>
          <a:custGeom>
            <a:avLst/>
            <a:gdLst>
              <a:gd name="connsiteX0" fmla="*/ 0 w 8154383"/>
              <a:gd name="connsiteY0" fmla="*/ 0 h 13716000"/>
              <a:gd name="connsiteX1" fmla="*/ 8154383 w 8154383"/>
              <a:gd name="connsiteY1" fmla="*/ 0 h 13716000"/>
              <a:gd name="connsiteX2" fmla="*/ 8154383 w 8154383"/>
              <a:gd name="connsiteY2" fmla="*/ 13716000 h 13716000"/>
              <a:gd name="connsiteX3" fmla="*/ 0 w 8154383"/>
              <a:gd name="connsiteY3" fmla="*/ 13716000 h 13716000"/>
              <a:gd name="connsiteX4" fmla="*/ 0 w 8154383"/>
              <a:gd name="connsiteY4" fmla="*/ 0 h 13716000"/>
              <a:gd name="connsiteX0" fmla="*/ 0 w 13585118"/>
              <a:gd name="connsiteY0" fmla="*/ 0 h 13716000"/>
              <a:gd name="connsiteX1" fmla="*/ 13585118 w 13585118"/>
              <a:gd name="connsiteY1" fmla="*/ 0 h 13716000"/>
              <a:gd name="connsiteX2" fmla="*/ 8154383 w 13585118"/>
              <a:gd name="connsiteY2" fmla="*/ 13716000 h 13716000"/>
              <a:gd name="connsiteX3" fmla="*/ 0 w 13585118"/>
              <a:gd name="connsiteY3" fmla="*/ 13716000 h 13716000"/>
              <a:gd name="connsiteX4" fmla="*/ 0 w 13585118"/>
              <a:gd name="connsiteY4" fmla="*/ 0 h 13716000"/>
              <a:gd name="connsiteX0" fmla="*/ 0 w 13585118"/>
              <a:gd name="connsiteY0" fmla="*/ 0 h 13732712"/>
              <a:gd name="connsiteX1" fmla="*/ 13585118 w 13585118"/>
              <a:gd name="connsiteY1" fmla="*/ 0 h 13732712"/>
              <a:gd name="connsiteX2" fmla="*/ 7619664 w 13585118"/>
              <a:gd name="connsiteY2" fmla="*/ 13732712 h 13732712"/>
              <a:gd name="connsiteX3" fmla="*/ 0 w 13585118"/>
              <a:gd name="connsiteY3" fmla="*/ 13716000 h 13732712"/>
              <a:gd name="connsiteX4" fmla="*/ 0 w 13585118"/>
              <a:gd name="connsiteY4" fmla="*/ 0 h 13732712"/>
              <a:gd name="connsiteX0" fmla="*/ 0 w 13585118"/>
              <a:gd name="connsiteY0" fmla="*/ 0 h 13716000"/>
              <a:gd name="connsiteX1" fmla="*/ 13585118 w 13585118"/>
              <a:gd name="connsiteY1" fmla="*/ 0 h 13716000"/>
              <a:gd name="connsiteX2" fmla="*/ 7836893 w 13585118"/>
              <a:gd name="connsiteY2" fmla="*/ 13716000 h 13716000"/>
              <a:gd name="connsiteX3" fmla="*/ 0 w 13585118"/>
              <a:gd name="connsiteY3" fmla="*/ 13716000 h 13716000"/>
              <a:gd name="connsiteX4" fmla="*/ 0 w 13585118"/>
              <a:gd name="connsiteY4" fmla="*/ 0 h 13716000"/>
              <a:gd name="connsiteX0" fmla="*/ 0 w 13802347"/>
              <a:gd name="connsiteY0" fmla="*/ 0 h 13716000"/>
              <a:gd name="connsiteX1" fmla="*/ 13802347 w 13802347"/>
              <a:gd name="connsiteY1" fmla="*/ 0 h 13716000"/>
              <a:gd name="connsiteX2" fmla="*/ 7836893 w 13802347"/>
              <a:gd name="connsiteY2" fmla="*/ 13716000 h 13716000"/>
              <a:gd name="connsiteX3" fmla="*/ 0 w 13802347"/>
              <a:gd name="connsiteY3" fmla="*/ 13716000 h 13716000"/>
              <a:gd name="connsiteX4" fmla="*/ 0 w 13802347"/>
              <a:gd name="connsiteY4" fmla="*/ 0 h 13716000"/>
              <a:gd name="connsiteX0" fmla="*/ 0 w 16609618"/>
              <a:gd name="connsiteY0" fmla="*/ 0 h 13716000"/>
              <a:gd name="connsiteX1" fmla="*/ 13802347 w 16609618"/>
              <a:gd name="connsiteY1" fmla="*/ 0 h 13716000"/>
              <a:gd name="connsiteX2" fmla="*/ 16609618 w 16609618"/>
              <a:gd name="connsiteY2" fmla="*/ 13716000 h 13716000"/>
              <a:gd name="connsiteX3" fmla="*/ 0 w 16609618"/>
              <a:gd name="connsiteY3" fmla="*/ 13716000 h 13716000"/>
              <a:gd name="connsiteX4" fmla="*/ 0 w 16609618"/>
              <a:gd name="connsiteY4" fmla="*/ 0 h 13716000"/>
              <a:gd name="connsiteX0" fmla="*/ 0 w 16609618"/>
              <a:gd name="connsiteY0" fmla="*/ 0 h 13716000"/>
              <a:gd name="connsiteX1" fmla="*/ 9925638 w 16609618"/>
              <a:gd name="connsiteY1" fmla="*/ 50135 h 13716000"/>
              <a:gd name="connsiteX2" fmla="*/ 16609618 w 16609618"/>
              <a:gd name="connsiteY2" fmla="*/ 13716000 h 13716000"/>
              <a:gd name="connsiteX3" fmla="*/ 0 w 16609618"/>
              <a:gd name="connsiteY3" fmla="*/ 13716000 h 13716000"/>
              <a:gd name="connsiteX4" fmla="*/ 0 w 16609618"/>
              <a:gd name="connsiteY4" fmla="*/ 0 h 13716000"/>
              <a:gd name="connsiteX0" fmla="*/ 0 w 16609618"/>
              <a:gd name="connsiteY0" fmla="*/ 0 h 13716000"/>
              <a:gd name="connsiteX1" fmla="*/ 10660876 w 16609618"/>
              <a:gd name="connsiteY1" fmla="*/ 50135 h 13716000"/>
              <a:gd name="connsiteX2" fmla="*/ 16609618 w 16609618"/>
              <a:gd name="connsiteY2" fmla="*/ 13716000 h 13716000"/>
              <a:gd name="connsiteX3" fmla="*/ 0 w 16609618"/>
              <a:gd name="connsiteY3" fmla="*/ 13716000 h 13716000"/>
              <a:gd name="connsiteX4" fmla="*/ 0 w 16609618"/>
              <a:gd name="connsiteY4" fmla="*/ 0 h 13716000"/>
              <a:gd name="connsiteX0" fmla="*/ 0 w 15607020"/>
              <a:gd name="connsiteY0" fmla="*/ 0 h 13716000"/>
              <a:gd name="connsiteX1" fmla="*/ 10660876 w 15607020"/>
              <a:gd name="connsiteY1" fmla="*/ 50135 h 13716000"/>
              <a:gd name="connsiteX2" fmla="*/ 15607020 w 15607020"/>
              <a:gd name="connsiteY2" fmla="*/ 13716000 h 13716000"/>
              <a:gd name="connsiteX3" fmla="*/ 0 w 15607020"/>
              <a:gd name="connsiteY3" fmla="*/ 13716000 h 13716000"/>
              <a:gd name="connsiteX4" fmla="*/ 0 w 15607020"/>
              <a:gd name="connsiteY4" fmla="*/ 0 h 13716000"/>
              <a:gd name="connsiteX0" fmla="*/ 0 w 16559488"/>
              <a:gd name="connsiteY0" fmla="*/ 0 h 13716000"/>
              <a:gd name="connsiteX1" fmla="*/ 10660876 w 16559488"/>
              <a:gd name="connsiteY1" fmla="*/ 50135 h 13716000"/>
              <a:gd name="connsiteX2" fmla="*/ 16559488 w 16559488"/>
              <a:gd name="connsiteY2" fmla="*/ 13716000 h 13716000"/>
              <a:gd name="connsiteX3" fmla="*/ 0 w 16559488"/>
              <a:gd name="connsiteY3" fmla="*/ 13716000 h 13716000"/>
              <a:gd name="connsiteX4" fmla="*/ 0 w 16559488"/>
              <a:gd name="connsiteY4" fmla="*/ 0 h 13716000"/>
              <a:gd name="connsiteX0" fmla="*/ 0 w 16559488"/>
              <a:gd name="connsiteY0" fmla="*/ 16712 h 13732712"/>
              <a:gd name="connsiteX1" fmla="*/ 10610746 w 16559488"/>
              <a:gd name="connsiteY1" fmla="*/ 0 h 13732712"/>
              <a:gd name="connsiteX2" fmla="*/ 16559488 w 16559488"/>
              <a:gd name="connsiteY2" fmla="*/ 13732712 h 13732712"/>
              <a:gd name="connsiteX3" fmla="*/ 0 w 16559488"/>
              <a:gd name="connsiteY3" fmla="*/ 13732712 h 13732712"/>
              <a:gd name="connsiteX4" fmla="*/ 0 w 16559488"/>
              <a:gd name="connsiteY4" fmla="*/ 16712 h 13732712"/>
              <a:gd name="connsiteX0" fmla="*/ 0 w 16559488"/>
              <a:gd name="connsiteY0" fmla="*/ 16712 h 13732712"/>
              <a:gd name="connsiteX1" fmla="*/ 9989355 w 16559488"/>
              <a:gd name="connsiteY1" fmla="*/ 0 h 13732712"/>
              <a:gd name="connsiteX2" fmla="*/ 16559488 w 16559488"/>
              <a:gd name="connsiteY2" fmla="*/ 13732712 h 13732712"/>
              <a:gd name="connsiteX3" fmla="*/ 0 w 16559488"/>
              <a:gd name="connsiteY3" fmla="*/ 13732712 h 13732712"/>
              <a:gd name="connsiteX4" fmla="*/ 0 w 16559488"/>
              <a:gd name="connsiteY4" fmla="*/ 16712 h 13732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59488" h="13732712">
                <a:moveTo>
                  <a:pt x="0" y="16712"/>
                </a:moveTo>
                <a:lnTo>
                  <a:pt x="9989355" y="0"/>
                </a:lnTo>
                <a:lnTo>
                  <a:pt x="16559488" y="13732712"/>
                </a:lnTo>
                <a:lnTo>
                  <a:pt x="0" y="13732712"/>
                </a:lnTo>
                <a:lnTo>
                  <a:pt x="0" y="16712"/>
                </a:lnTo>
                <a:close/>
              </a:path>
            </a:pathLst>
          </a:custGeom>
          <a:solidFill>
            <a:schemeClr val="accent3">
              <a:alpha val="2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CA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418669CF-8A1F-9F48-B924-C241EACDD350}"/>
              </a:ext>
            </a:extLst>
          </p:cNvPr>
          <p:cNvGrpSpPr/>
          <p:nvPr userDrawn="1"/>
        </p:nvGrpSpPr>
        <p:grpSpPr>
          <a:xfrm>
            <a:off x="8640689" y="2800350"/>
            <a:ext cx="2286000" cy="2286000"/>
            <a:chOff x="8640689" y="2800350"/>
            <a:chExt cx="2286000" cy="2286000"/>
          </a:xfrm>
        </p:grpSpPr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E418B851-5B25-EA46-86B8-E4CD19A51D2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640689" y="2800350"/>
              <a:ext cx="2286000" cy="2286000"/>
            </a:xfrm>
            <a:prstGeom prst="ellipse">
              <a:avLst/>
            </a:prstGeom>
            <a:solidFill>
              <a:srgbClr val="F689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4800" b="1" dirty="0">
                <a:solidFill>
                  <a:srgbClr val="F6891F"/>
                </a:solidFill>
              </a:endParaRPr>
            </a:p>
          </p:txBody>
        </p:sp>
        <p:pic>
          <p:nvPicPr>
            <p:cNvPr id="9" name="Graphique 8">
              <a:extLst>
                <a:ext uri="{FF2B5EF4-FFF2-40B4-BE49-F238E27FC236}">
                  <a16:creationId xmlns:a16="http://schemas.microsoft.com/office/drawing/2014/main" id="{EED37363-B633-F040-ADBF-275A6B2C71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857383" y="3017044"/>
              <a:ext cx="1852613" cy="1852613"/>
            </a:xfrm>
            <a:prstGeom prst="rect">
              <a:avLst/>
            </a:prstGeom>
          </p:spPr>
        </p:pic>
      </p:grp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FD54183E-6A40-2844-A85F-0190EFB88B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6968" y="353290"/>
            <a:ext cx="5943600" cy="415925"/>
          </a:xfrm>
        </p:spPr>
        <p:txBody>
          <a:bodyPr anchor="b"/>
          <a:lstStyle>
            <a:lvl1pPr>
              <a:lnSpc>
                <a:spcPct val="100000"/>
              </a:lnSpc>
              <a:defRPr sz="2400" b="1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5pPr>
            <a:lvl6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6pPr>
            <a:lvl7pPr>
              <a:lnSpc>
                <a:spcPct val="100000"/>
              </a:lnSpc>
              <a:defRPr sz="2400" b="1">
                <a:solidFill>
                  <a:schemeClr val="accent1"/>
                </a:solidFill>
              </a:defRPr>
            </a:lvl7pPr>
            <a:lvl8pPr>
              <a:lnSpc>
                <a:spcPct val="100000"/>
              </a:lnSpc>
              <a:defRPr sz="2400" b="1">
                <a:solidFill>
                  <a:schemeClr val="accent1"/>
                </a:solidFill>
              </a:defRPr>
            </a:lvl8pPr>
            <a:lvl9pPr>
              <a:lnSpc>
                <a:spcPct val="100000"/>
              </a:lnSpc>
              <a:defRPr sz="2400"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fr-CA" dirty="0"/>
              <a:t>Cliquez pour insérer le surtitre</a:t>
            </a: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7D2C9C14-1D2E-474A-8CD7-AB4EF3B43A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6968" y="2103120"/>
            <a:ext cx="5943600" cy="4114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</a:lstStyle>
          <a:p>
            <a:pPr lvl="0"/>
            <a:r>
              <a:rPr lang="fr-CA" dirty="0"/>
              <a:t>Cliquez pour insérer le texte et utilisez l’indentation pour appliquer les niveaux de texte prédéfinis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  <a:p>
            <a:pPr lvl="5"/>
            <a:r>
              <a:rPr lang="fr-CA" dirty="0"/>
              <a:t>Sixième niveau</a:t>
            </a:r>
          </a:p>
          <a:p>
            <a:pPr lvl="6"/>
            <a:r>
              <a:rPr lang="fr-CA" dirty="0"/>
              <a:t>Septième niveau</a:t>
            </a:r>
          </a:p>
          <a:p>
            <a:pPr lvl="7"/>
            <a:r>
              <a:rPr lang="fr-CA" dirty="0"/>
              <a:t>Huitième niveau</a:t>
            </a:r>
          </a:p>
          <a:p>
            <a:pPr lvl="8"/>
            <a:r>
              <a:rPr lang="fr-CA" dirty="0"/>
              <a:t>Neuvième niveau</a:t>
            </a:r>
          </a:p>
        </p:txBody>
      </p:sp>
    </p:spTree>
    <p:extLst>
      <p:ext uri="{BB962C8B-B14F-4D97-AF65-F5344CB8AC3E}">
        <p14:creationId xmlns:p14="http://schemas.microsoft.com/office/powerpoint/2010/main" val="131275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 - réponse lettre /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85D6352A-AD94-1B46-A1F7-D92277A9F1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6968" y="822960"/>
            <a:ext cx="5943600" cy="914400"/>
          </a:xfrm>
        </p:spPr>
        <p:txBody>
          <a:bodyPr/>
          <a:lstStyle/>
          <a:p>
            <a:r>
              <a:rPr lang="fr-CA" dirty="0"/>
              <a:t>Cliquez pour insérer le titre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79AED1F1-7089-9D44-9117-8C6D35CEA946}"/>
              </a:ext>
            </a:extLst>
          </p:cNvPr>
          <p:cNvSpPr/>
          <p:nvPr userDrawn="1"/>
        </p:nvSpPr>
        <p:spPr>
          <a:xfrm flipH="1">
            <a:off x="6493564" y="0"/>
            <a:ext cx="5698435" cy="6858000"/>
          </a:xfrm>
          <a:custGeom>
            <a:avLst/>
            <a:gdLst>
              <a:gd name="connsiteX0" fmla="*/ 0 w 8154383"/>
              <a:gd name="connsiteY0" fmla="*/ 0 h 13716000"/>
              <a:gd name="connsiteX1" fmla="*/ 8154383 w 8154383"/>
              <a:gd name="connsiteY1" fmla="*/ 0 h 13716000"/>
              <a:gd name="connsiteX2" fmla="*/ 8154383 w 8154383"/>
              <a:gd name="connsiteY2" fmla="*/ 13716000 h 13716000"/>
              <a:gd name="connsiteX3" fmla="*/ 0 w 8154383"/>
              <a:gd name="connsiteY3" fmla="*/ 13716000 h 13716000"/>
              <a:gd name="connsiteX4" fmla="*/ 0 w 8154383"/>
              <a:gd name="connsiteY4" fmla="*/ 0 h 13716000"/>
              <a:gd name="connsiteX0" fmla="*/ 0 w 13585118"/>
              <a:gd name="connsiteY0" fmla="*/ 0 h 13716000"/>
              <a:gd name="connsiteX1" fmla="*/ 13585118 w 13585118"/>
              <a:gd name="connsiteY1" fmla="*/ 0 h 13716000"/>
              <a:gd name="connsiteX2" fmla="*/ 8154383 w 13585118"/>
              <a:gd name="connsiteY2" fmla="*/ 13716000 h 13716000"/>
              <a:gd name="connsiteX3" fmla="*/ 0 w 13585118"/>
              <a:gd name="connsiteY3" fmla="*/ 13716000 h 13716000"/>
              <a:gd name="connsiteX4" fmla="*/ 0 w 13585118"/>
              <a:gd name="connsiteY4" fmla="*/ 0 h 13716000"/>
              <a:gd name="connsiteX0" fmla="*/ 0 w 13585118"/>
              <a:gd name="connsiteY0" fmla="*/ 0 h 13732712"/>
              <a:gd name="connsiteX1" fmla="*/ 13585118 w 13585118"/>
              <a:gd name="connsiteY1" fmla="*/ 0 h 13732712"/>
              <a:gd name="connsiteX2" fmla="*/ 7619664 w 13585118"/>
              <a:gd name="connsiteY2" fmla="*/ 13732712 h 13732712"/>
              <a:gd name="connsiteX3" fmla="*/ 0 w 13585118"/>
              <a:gd name="connsiteY3" fmla="*/ 13716000 h 13732712"/>
              <a:gd name="connsiteX4" fmla="*/ 0 w 13585118"/>
              <a:gd name="connsiteY4" fmla="*/ 0 h 13732712"/>
              <a:gd name="connsiteX0" fmla="*/ 0 w 13585118"/>
              <a:gd name="connsiteY0" fmla="*/ 0 h 13716000"/>
              <a:gd name="connsiteX1" fmla="*/ 13585118 w 13585118"/>
              <a:gd name="connsiteY1" fmla="*/ 0 h 13716000"/>
              <a:gd name="connsiteX2" fmla="*/ 7836893 w 13585118"/>
              <a:gd name="connsiteY2" fmla="*/ 13716000 h 13716000"/>
              <a:gd name="connsiteX3" fmla="*/ 0 w 13585118"/>
              <a:gd name="connsiteY3" fmla="*/ 13716000 h 13716000"/>
              <a:gd name="connsiteX4" fmla="*/ 0 w 13585118"/>
              <a:gd name="connsiteY4" fmla="*/ 0 h 13716000"/>
              <a:gd name="connsiteX0" fmla="*/ 0 w 13802347"/>
              <a:gd name="connsiteY0" fmla="*/ 0 h 13716000"/>
              <a:gd name="connsiteX1" fmla="*/ 13802347 w 13802347"/>
              <a:gd name="connsiteY1" fmla="*/ 0 h 13716000"/>
              <a:gd name="connsiteX2" fmla="*/ 7836893 w 13802347"/>
              <a:gd name="connsiteY2" fmla="*/ 13716000 h 13716000"/>
              <a:gd name="connsiteX3" fmla="*/ 0 w 13802347"/>
              <a:gd name="connsiteY3" fmla="*/ 13716000 h 13716000"/>
              <a:gd name="connsiteX4" fmla="*/ 0 w 13802347"/>
              <a:gd name="connsiteY4" fmla="*/ 0 h 13716000"/>
              <a:gd name="connsiteX0" fmla="*/ 0 w 16609618"/>
              <a:gd name="connsiteY0" fmla="*/ 0 h 13716000"/>
              <a:gd name="connsiteX1" fmla="*/ 13802347 w 16609618"/>
              <a:gd name="connsiteY1" fmla="*/ 0 h 13716000"/>
              <a:gd name="connsiteX2" fmla="*/ 16609618 w 16609618"/>
              <a:gd name="connsiteY2" fmla="*/ 13716000 h 13716000"/>
              <a:gd name="connsiteX3" fmla="*/ 0 w 16609618"/>
              <a:gd name="connsiteY3" fmla="*/ 13716000 h 13716000"/>
              <a:gd name="connsiteX4" fmla="*/ 0 w 16609618"/>
              <a:gd name="connsiteY4" fmla="*/ 0 h 13716000"/>
              <a:gd name="connsiteX0" fmla="*/ 0 w 16609618"/>
              <a:gd name="connsiteY0" fmla="*/ 0 h 13716000"/>
              <a:gd name="connsiteX1" fmla="*/ 9925638 w 16609618"/>
              <a:gd name="connsiteY1" fmla="*/ 50135 h 13716000"/>
              <a:gd name="connsiteX2" fmla="*/ 16609618 w 16609618"/>
              <a:gd name="connsiteY2" fmla="*/ 13716000 h 13716000"/>
              <a:gd name="connsiteX3" fmla="*/ 0 w 16609618"/>
              <a:gd name="connsiteY3" fmla="*/ 13716000 h 13716000"/>
              <a:gd name="connsiteX4" fmla="*/ 0 w 16609618"/>
              <a:gd name="connsiteY4" fmla="*/ 0 h 13716000"/>
              <a:gd name="connsiteX0" fmla="*/ 0 w 16609618"/>
              <a:gd name="connsiteY0" fmla="*/ 0 h 13716000"/>
              <a:gd name="connsiteX1" fmla="*/ 10660876 w 16609618"/>
              <a:gd name="connsiteY1" fmla="*/ 50135 h 13716000"/>
              <a:gd name="connsiteX2" fmla="*/ 16609618 w 16609618"/>
              <a:gd name="connsiteY2" fmla="*/ 13716000 h 13716000"/>
              <a:gd name="connsiteX3" fmla="*/ 0 w 16609618"/>
              <a:gd name="connsiteY3" fmla="*/ 13716000 h 13716000"/>
              <a:gd name="connsiteX4" fmla="*/ 0 w 16609618"/>
              <a:gd name="connsiteY4" fmla="*/ 0 h 13716000"/>
              <a:gd name="connsiteX0" fmla="*/ 0 w 15607020"/>
              <a:gd name="connsiteY0" fmla="*/ 0 h 13716000"/>
              <a:gd name="connsiteX1" fmla="*/ 10660876 w 15607020"/>
              <a:gd name="connsiteY1" fmla="*/ 50135 h 13716000"/>
              <a:gd name="connsiteX2" fmla="*/ 15607020 w 15607020"/>
              <a:gd name="connsiteY2" fmla="*/ 13716000 h 13716000"/>
              <a:gd name="connsiteX3" fmla="*/ 0 w 15607020"/>
              <a:gd name="connsiteY3" fmla="*/ 13716000 h 13716000"/>
              <a:gd name="connsiteX4" fmla="*/ 0 w 15607020"/>
              <a:gd name="connsiteY4" fmla="*/ 0 h 13716000"/>
              <a:gd name="connsiteX0" fmla="*/ 0 w 16559488"/>
              <a:gd name="connsiteY0" fmla="*/ 0 h 13716000"/>
              <a:gd name="connsiteX1" fmla="*/ 10660876 w 16559488"/>
              <a:gd name="connsiteY1" fmla="*/ 50135 h 13716000"/>
              <a:gd name="connsiteX2" fmla="*/ 16559488 w 16559488"/>
              <a:gd name="connsiteY2" fmla="*/ 13716000 h 13716000"/>
              <a:gd name="connsiteX3" fmla="*/ 0 w 16559488"/>
              <a:gd name="connsiteY3" fmla="*/ 13716000 h 13716000"/>
              <a:gd name="connsiteX4" fmla="*/ 0 w 16559488"/>
              <a:gd name="connsiteY4" fmla="*/ 0 h 13716000"/>
              <a:gd name="connsiteX0" fmla="*/ 0 w 16559488"/>
              <a:gd name="connsiteY0" fmla="*/ 16712 h 13732712"/>
              <a:gd name="connsiteX1" fmla="*/ 10610746 w 16559488"/>
              <a:gd name="connsiteY1" fmla="*/ 0 h 13732712"/>
              <a:gd name="connsiteX2" fmla="*/ 16559488 w 16559488"/>
              <a:gd name="connsiteY2" fmla="*/ 13732712 h 13732712"/>
              <a:gd name="connsiteX3" fmla="*/ 0 w 16559488"/>
              <a:gd name="connsiteY3" fmla="*/ 13732712 h 13732712"/>
              <a:gd name="connsiteX4" fmla="*/ 0 w 16559488"/>
              <a:gd name="connsiteY4" fmla="*/ 16712 h 13732712"/>
              <a:gd name="connsiteX0" fmla="*/ 0 w 16559488"/>
              <a:gd name="connsiteY0" fmla="*/ 16712 h 13732712"/>
              <a:gd name="connsiteX1" fmla="*/ 9989355 w 16559488"/>
              <a:gd name="connsiteY1" fmla="*/ 0 h 13732712"/>
              <a:gd name="connsiteX2" fmla="*/ 16559488 w 16559488"/>
              <a:gd name="connsiteY2" fmla="*/ 13732712 h 13732712"/>
              <a:gd name="connsiteX3" fmla="*/ 0 w 16559488"/>
              <a:gd name="connsiteY3" fmla="*/ 13732712 h 13732712"/>
              <a:gd name="connsiteX4" fmla="*/ 0 w 16559488"/>
              <a:gd name="connsiteY4" fmla="*/ 16712 h 13732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59488" h="13732712">
                <a:moveTo>
                  <a:pt x="0" y="16712"/>
                </a:moveTo>
                <a:lnTo>
                  <a:pt x="9989355" y="0"/>
                </a:lnTo>
                <a:lnTo>
                  <a:pt x="16559488" y="13732712"/>
                </a:lnTo>
                <a:lnTo>
                  <a:pt x="0" y="13732712"/>
                </a:lnTo>
                <a:lnTo>
                  <a:pt x="0" y="16712"/>
                </a:lnTo>
                <a:close/>
              </a:path>
            </a:pathLst>
          </a:custGeom>
          <a:solidFill>
            <a:schemeClr val="accent3">
              <a:alpha val="2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CA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D76EB83-B508-2F47-8614-B981BBC860F3}"/>
              </a:ext>
            </a:extLst>
          </p:cNvPr>
          <p:cNvSpPr txBox="1">
            <a:spLocks/>
          </p:cNvSpPr>
          <p:nvPr userDrawn="1"/>
        </p:nvSpPr>
        <p:spPr>
          <a:xfrm>
            <a:off x="9059030" y="2307071"/>
            <a:ext cx="1449318" cy="500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A" sz="2000" b="1" dirty="0">
                <a:solidFill>
                  <a:schemeClr val="tx1"/>
                </a:solidFill>
              </a:rPr>
              <a:t>Réponse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38134A8B-0472-D045-B58E-2E62EBC1ACF9}"/>
              </a:ext>
            </a:extLst>
          </p:cNvPr>
          <p:cNvSpPr>
            <a:spLocks noChangeAspect="1"/>
          </p:cNvSpPr>
          <p:nvPr userDrawn="1"/>
        </p:nvSpPr>
        <p:spPr>
          <a:xfrm>
            <a:off x="8640689" y="2800350"/>
            <a:ext cx="2286000" cy="2286000"/>
          </a:xfrm>
          <a:prstGeom prst="ellipse">
            <a:avLst/>
          </a:prstGeom>
          <a:solidFill>
            <a:srgbClr val="F68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4800" b="1" dirty="0">
              <a:solidFill>
                <a:srgbClr val="F6891F"/>
              </a:solidFill>
            </a:endParaRP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705D8C90-01CD-464D-BA2C-9AC93E612E65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8640689" y="2800350"/>
            <a:ext cx="2286000" cy="22860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3800" b="1" cap="all" baseline="0">
                <a:solidFill>
                  <a:schemeClr val="bg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tabLst/>
              <a:defRPr sz="13800" b="1" cap="all" baseline="0">
                <a:solidFill>
                  <a:schemeClr val="bg1"/>
                </a:solidFill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tabLst/>
              <a:defRPr sz="13800" b="1" cap="all" baseline="0">
                <a:solidFill>
                  <a:schemeClr val="bg1"/>
                </a:solidFill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tabLst/>
              <a:defRPr sz="13800" b="1" cap="all" baseline="0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3800" b="1" cap="all" baseline="0">
                <a:solidFill>
                  <a:schemeClr val="bg1"/>
                </a:solidFill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3800" b="1" cap="all" baseline="0">
                <a:solidFill>
                  <a:schemeClr val="bg1"/>
                </a:solidFill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3800" b="1" cap="all" baseline="0">
                <a:solidFill>
                  <a:schemeClr val="bg1"/>
                </a:solidFill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3800" b="1" cap="all" baseline="0">
                <a:solidFill>
                  <a:schemeClr val="bg1"/>
                </a:solidFill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3800" b="1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fr-CA" dirty="0"/>
              <a:t>#</a:t>
            </a:r>
          </a:p>
        </p:txBody>
      </p:sp>
      <p:sp>
        <p:nvSpPr>
          <p:cNvPr id="14" name="Espace réservé du texte 7">
            <a:extLst>
              <a:ext uri="{FF2B5EF4-FFF2-40B4-BE49-F238E27FC236}">
                <a16:creationId xmlns:a16="http://schemas.microsoft.com/office/drawing/2014/main" id="{6E7A4988-F649-3544-9BA1-103FF83B498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6968" y="353290"/>
            <a:ext cx="5943600" cy="415925"/>
          </a:xfrm>
        </p:spPr>
        <p:txBody>
          <a:bodyPr anchor="b"/>
          <a:lstStyle>
            <a:lvl1pPr>
              <a:lnSpc>
                <a:spcPct val="100000"/>
              </a:lnSpc>
              <a:defRPr sz="2400" b="1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5pPr>
            <a:lvl6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6pPr>
            <a:lvl7pPr>
              <a:lnSpc>
                <a:spcPct val="100000"/>
              </a:lnSpc>
              <a:defRPr sz="2400" b="1">
                <a:solidFill>
                  <a:schemeClr val="accent1"/>
                </a:solidFill>
              </a:defRPr>
            </a:lvl7pPr>
            <a:lvl8pPr>
              <a:lnSpc>
                <a:spcPct val="100000"/>
              </a:lnSpc>
              <a:defRPr sz="2400" b="1">
                <a:solidFill>
                  <a:schemeClr val="accent1"/>
                </a:solidFill>
              </a:defRPr>
            </a:lvl8pPr>
            <a:lvl9pPr>
              <a:lnSpc>
                <a:spcPct val="100000"/>
              </a:lnSpc>
              <a:defRPr sz="2400"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fr-CA" dirty="0"/>
              <a:t>Cliquez pour insérer le surtitre</a:t>
            </a:r>
          </a:p>
        </p:txBody>
      </p:sp>
      <p:sp>
        <p:nvSpPr>
          <p:cNvPr id="13" name="Espace réservé du texte 7">
            <a:extLst>
              <a:ext uri="{FF2B5EF4-FFF2-40B4-BE49-F238E27FC236}">
                <a16:creationId xmlns:a16="http://schemas.microsoft.com/office/drawing/2014/main" id="{F67251FC-5D44-2B45-8825-2E3752AFEB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6968" y="2103120"/>
            <a:ext cx="5943600" cy="4114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</a:lstStyle>
          <a:p>
            <a:pPr lvl="0"/>
            <a:r>
              <a:rPr lang="fr-CA" dirty="0"/>
              <a:t>Cliquez pour insérer le texte et utilisez l’indentation pour appliquer les niveaux de texte prédéfinis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  <a:p>
            <a:pPr lvl="5"/>
            <a:r>
              <a:rPr lang="fr-CA" dirty="0"/>
              <a:t>Sixième niveau</a:t>
            </a:r>
          </a:p>
          <a:p>
            <a:pPr lvl="6"/>
            <a:r>
              <a:rPr lang="fr-CA" dirty="0"/>
              <a:t>Septième niveau</a:t>
            </a:r>
          </a:p>
          <a:p>
            <a:pPr lvl="7"/>
            <a:r>
              <a:rPr lang="fr-CA" dirty="0"/>
              <a:t>Huitième niveau</a:t>
            </a:r>
          </a:p>
          <a:p>
            <a:pPr lvl="8"/>
            <a:r>
              <a:rPr lang="fr-CA" dirty="0"/>
              <a:t>Neuvième niveau</a:t>
            </a:r>
          </a:p>
        </p:txBody>
      </p:sp>
    </p:spTree>
    <p:extLst>
      <p:ext uri="{BB962C8B-B14F-4D97-AF65-F5344CB8AC3E}">
        <p14:creationId xmlns:p14="http://schemas.microsoft.com/office/powerpoint/2010/main" val="244095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 - réponse mot /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85D6352A-AD94-1B46-A1F7-D92277A9F1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6968" y="822960"/>
            <a:ext cx="5943600" cy="914400"/>
          </a:xfrm>
        </p:spPr>
        <p:txBody>
          <a:bodyPr/>
          <a:lstStyle/>
          <a:p>
            <a:r>
              <a:rPr lang="fr-CA" dirty="0"/>
              <a:t>Cliquez pour insérer le titre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79AED1F1-7089-9D44-9117-8C6D35CEA946}"/>
              </a:ext>
            </a:extLst>
          </p:cNvPr>
          <p:cNvSpPr/>
          <p:nvPr userDrawn="1"/>
        </p:nvSpPr>
        <p:spPr>
          <a:xfrm flipH="1">
            <a:off x="6493564" y="0"/>
            <a:ext cx="5698435" cy="6858000"/>
          </a:xfrm>
          <a:custGeom>
            <a:avLst/>
            <a:gdLst>
              <a:gd name="connsiteX0" fmla="*/ 0 w 8154383"/>
              <a:gd name="connsiteY0" fmla="*/ 0 h 13716000"/>
              <a:gd name="connsiteX1" fmla="*/ 8154383 w 8154383"/>
              <a:gd name="connsiteY1" fmla="*/ 0 h 13716000"/>
              <a:gd name="connsiteX2" fmla="*/ 8154383 w 8154383"/>
              <a:gd name="connsiteY2" fmla="*/ 13716000 h 13716000"/>
              <a:gd name="connsiteX3" fmla="*/ 0 w 8154383"/>
              <a:gd name="connsiteY3" fmla="*/ 13716000 h 13716000"/>
              <a:gd name="connsiteX4" fmla="*/ 0 w 8154383"/>
              <a:gd name="connsiteY4" fmla="*/ 0 h 13716000"/>
              <a:gd name="connsiteX0" fmla="*/ 0 w 13585118"/>
              <a:gd name="connsiteY0" fmla="*/ 0 h 13716000"/>
              <a:gd name="connsiteX1" fmla="*/ 13585118 w 13585118"/>
              <a:gd name="connsiteY1" fmla="*/ 0 h 13716000"/>
              <a:gd name="connsiteX2" fmla="*/ 8154383 w 13585118"/>
              <a:gd name="connsiteY2" fmla="*/ 13716000 h 13716000"/>
              <a:gd name="connsiteX3" fmla="*/ 0 w 13585118"/>
              <a:gd name="connsiteY3" fmla="*/ 13716000 h 13716000"/>
              <a:gd name="connsiteX4" fmla="*/ 0 w 13585118"/>
              <a:gd name="connsiteY4" fmla="*/ 0 h 13716000"/>
              <a:gd name="connsiteX0" fmla="*/ 0 w 13585118"/>
              <a:gd name="connsiteY0" fmla="*/ 0 h 13732712"/>
              <a:gd name="connsiteX1" fmla="*/ 13585118 w 13585118"/>
              <a:gd name="connsiteY1" fmla="*/ 0 h 13732712"/>
              <a:gd name="connsiteX2" fmla="*/ 7619664 w 13585118"/>
              <a:gd name="connsiteY2" fmla="*/ 13732712 h 13732712"/>
              <a:gd name="connsiteX3" fmla="*/ 0 w 13585118"/>
              <a:gd name="connsiteY3" fmla="*/ 13716000 h 13732712"/>
              <a:gd name="connsiteX4" fmla="*/ 0 w 13585118"/>
              <a:gd name="connsiteY4" fmla="*/ 0 h 13732712"/>
              <a:gd name="connsiteX0" fmla="*/ 0 w 13585118"/>
              <a:gd name="connsiteY0" fmla="*/ 0 h 13716000"/>
              <a:gd name="connsiteX1" fmla="*/ 13585118 w 13585118"/>
              <a:gd name="connsiteY1" fmla="*/ 0 h 13716000"/>
              <a:gd name="connsiteX2" fmla="*/ 7836893 w 13585118"/>
              <a:gd name="connsiteY2" fmla="*/ 13716000 h 13716000"/>
              <a:gd name="connsiteX3" fmla="*/ 0 w 13585118"/>
              <a:gd name="connsiteY3" fmla="*/ 13716000 h 13716000"/>
              <a:gd name="connsiteX4" fmla="*/ 0 w 13585118"/>
              <a:gd name="connsiteY4" fmla="*/ 0 h 13716000"/>
              <a:gd name="connsiteX0" fmla="*/ 0 w 13802347"/>
              <a:gd name="connsiteY0" fmla="*/ 0 h 13716000"/>
              <a:gd name="connsiteX1" fmla="*/ 13802347 w 13802347"/>
              <a:gd name="connsiteY1" fmla="*/ 0 h 13716000"/>
              <a:gd name="connsiteX2" fmla="*/ 7836893 w 13802347"/>
              <a:gd name="connsiteY2" fmla="*/ 13716000 h 13716000"/>
              <a:gd name="connsiteX3" fmla="*/ 0 w 13802347"/>
              <a:gd name="connsiteY3" fmla="*/ 13716000 h 13716000"/>
              <a:gd name="connsiteX4" fmla="*/ 0 w 13802347"/>
              <a:gd name="connsiteY4" fmla="*/ 0 h 13716000"/>
              <a:gd name="connsiteX0" fmla="*/ 0 w 16609618"/>
              <a:gd name="connsiteY0" fmla="*/ 0 h 13716000"/>
              <a:gd name="connsiteX1" fmla="*/ 13802347 w 16609618"/>
              <a:gd name="connsiteY1" fmla="*/ 0 h 13716000"/>
              <a:gd name="connsiteX2" fmla="*/ 16609618 w 16609618"/>
              <a:gd name="connsiteY2" fmla="*/ 13716000 h 13716000"/>
              <a:gd name="connsiteX3" fmla="*/ 0 w 16609618"/>
              <a:gd name="connsiteY3" fmla="*/ 13716000 h 13716000"/>
              <a:gd name="connsiteX4" fmla="*/ 0 w 16609618"/>
              <a:gd name="connsiteY4" fmla="*/ 0 h 13716000"/>
              <a:gd name="connsiteX0" fmla="*/ 0 w 16609618"/>
              <a:gd name="connsiteY0" fmla="*/ 0 h 13716000"/>
              <a:gd name="connsiteX1" fmla="*/ 9925638 w 16609618"/>
              <a:gd name="connsiteY1" fmla="*/ 50135 h 13716000"/>
              <a:gd name="connsiteX2" fmla="*/ 16609618 w 16609618"/>
              <a:gd name="connsiteY2" fmla="*/ 13716000 h 13716000"/>
              <a:gd name="connsiteX3" fmla="*/ 0 w 16609618"/>
              <a:gd name="connsiteY3" fmla="*/ 13716000 h 13716000"/>
              <a:gd name="connsiteX4" fmla="*/ 0 w 16609618"/>
              <a:gd name="connsiteY4" fmla="*/ 0 h 13716000"/>
              <a:gd name="connsiteX0" fmla="*/ 0 w 16609618"/>
              <a:gd name="connsiteY0" fmla="*/ 0 h 13716000"/>
              <a:gd name="connsiteX1" fmla="*/ 10660876 w 16609618"/>
              <a:gd name="connsiteY1" fmla="*/ 50135 h 13716000"/>
              <a:gd name="connsiteX2" fmla="*/ 16609618 w 16609618"/>
              <a:gd name="connsiteY2" fmla="*/ 13716000 h 13716000"/>
              <a:gd name="connsiteX3" fmla="*/ 0 w 16609618"/>
              <a:gd name="connsiteY3" fmla="*/ 13716000 h 13716000"/>
              <a:gd name="connsiteX4" fmla="*/ 0 w 16609618"/>
              <a:gd name="connsiteY4" fmla="*/ 0 h 13716000"/>
              <a:gd name="connsiteX0" fmla="*/ 0 w 15607020"/>
              <a:gd name="connsiteY0" fmla="*/ 0 h 13716000"/>
              <a:gd name="connsiteX1" fmla="*/ 10660876 w 15607020"/>
              <a:gd name="connsiteY1" fmla="*/ 50135 h 13716000"/>
              <a:gd name="connsiteX2" fmla="*/ 15607020 w 15607020"/>
              <a:gd name="connsiteY2" fmla="*/ 13716000 h 13716000"/>
              <a:gd name="connsiteX3" fmla="*/ 0 w 15607020"/>
              <a:gd name="connsiteY3" fmla="*/ 13716000 h 13716000"/>
              <a:gd name="connsiteX4" fmla="*/ 0 w 15607020"/>
              <a:gd name="connsiteY4" fmla="*/ 0 h 13716000"/>
              <a:gd name="connsiteX0" fmla="*/ 0 w 16559488"/>
              <a:gd name="connsiteY0" fmla="*/ 0 h 13716000"/>
              <a:gd name="connsiteX1" fmla="*/ 10660876 w 16559488"/>
              <a:gd name="connsiteY1" fmla="*/ 50135 h 13716000"/>
              <a:gd name="connsiteX2" fmla="*/ 16559488 w 16559488"/>
              <a:gd name="connsiteY2" fmla="*/ 13716000 h 13716000"/>
              <a:gd name="connsiteX3" fmla="*/ 0 w 16559488"/>
              <a:gd name="connsiteY3" fmla="*/ 13716000 h 13716000"/>
              <a:gd name="connsiteX4" fmla="*/ 0 w 16559488"/>
              <a:gd name="connsiteY4" fmla="*/ 0 h 13716000"/>
              <a:gd name="connsiteX0" fmla="*/ 0 w 16559488"/>
              <a:gd name="connsiteY0" fmla="*/ 16712 h 13732712"/>
              <a:gd name="connsiteX1" fmla="*/ 10610746 w 16559488"/>
              <a:gd name="connsiteY1" fmla="*/ 0 h 13732712"/>
              <a:gd name="connsiteX2" fmla="*/ 16559488 w 16559488"/>
              <a:gd name="connsiteY2" fmla="*/ 13732712 h 13732712"/>
              <a:gd name="connsiteX3" fmla="*/ 0 w 16559488"/>
              <a:gd name="connsiteY3" fmla="*/ 13732712 h 13732712"/>
              <a:gd name="connsiteX4" fmla="*/ 0 w 16559488"/>
              <a:gd name="connsiteY4" fmla="*/ 16712 h 13732712"/>
              <a:gd name="connsiteX0" fmla="*/ 0 w 16559488"/>
              <a:gd name="connsiteY0" fmla="*/ 16712 h 13732712"/>
              <a:gd name="connsiteX1" fmla="*/ 9989355 w 16559488"/>
              <a:gd name="connsiteY1" fmla="*/ 0 h 13732712"/>
              <a:gd name="connsiteX2" fmla="*/ 16559488 w 16559488"/>
              <a:gd name="connsiteY2" fmla="*/ 13732712 h 13732712"/>
              <a:gd name="connsiteX3" fmla="*/ 0 w 16559488"/>
              <a:gd name="connsiteY3" fmla="*/ 13732712 h 13732712"/>
              <a:gd name="connsiteX4" fmla="*/ 0 w 16559488"/>
              <a:gd name="connsiteY4" fmla="*/ 16712 h 13732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59488" h="13732712">
                <a:moveTo>
                  <a:pt x="0" y="16712"/>
                </a:moveTo>
                <a:lnTo>
                  <a:pt x="9989355" y="0"/>
                </a:lnTo>
                <a:lnTo>
                  <a:pt x="16559488" y="13732712"/>
                </a:lnTo>
                <a:lnTo>
                  <a:pt x="0" y="13732712"/>
                </a:lnTo>
                <a:lnTo>
                  <a:pt x="0" y="16712"/>
                </a:lnTo>
                <a:close/>
              </a:path>
            </a:pathLst>
          </a:custGeom>
          <a:solidFill>
            <a:schemeClr val="accent3">
              <a:alpha val="2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CA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D76EB83-B508-2F47-8614-B981BBC860F3}"/>
              </a:ext>
            </a:extLst>
          </p:cNvPr>
          <p:cNvSpPr txBox="1">
            <a:spLocks/>
          </p:cNvSpPr>
          <p:nvPr userDrawn="1"/>
        </p:nvSpPr>
        <p:spPr>
          <a:xfrm>
            <a:off x="9059030" y="2307071"/>
            <a:ext cx="1449318" cy="500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A" sz="2000" b="1" dirty="0">
                <a:solidFill>
                  <a:schemeClr val="tx1"/>
                </a:solidFill>
              </a:rPr>
              <a:t>Réponse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38134A8B-0472-D045-B58E-2E62EBC1ACF9}"/>
              </a:ext>
            </a:extLst>
          </p:cNvPr>
          <p:cNvSpPr>
            <a:spLocks noChangeAspect="1"/>
          </p:cNvSpPr>
          <p:nvPr userDrawn="1"/>
        </p:nvSpPr>
        <p:spPr>
          <a:xfrm>
            <a:off x="8640689" y="2800350"/>
            <a:ext cx="2286000" cy="2286000"/>
          </a:xfrm>
          <a:prstGeom prst="ellipse">
            <a:avLst/>
          </a:prstGeom>
          <a:solidFill>
            <a:srgbClr val="F68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4800" b="1" dirty="0">
              <a:solidFill>
                <a:srgbClr val="F6891F"/>
              </a:solidFill>
            </a:endParaRP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705D8C90-01CD-464D-BA2C-9AC93E612E65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8640689" y="2800350"/>
            <a:ext cx="2286000" cy="22860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5400" b="1" cap="all" baseline="0">
                <a:solidFill>
                  <a:schemeClr val="bg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tabLst/>
              <a:defRPr sz="5400" b="1" cap="all" baseline="0">
                <a:solidFill>
                  <a:schemeClr val="bg1"/>
                </a:solidFill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tabLst/>
              <a:defRPr sz="5400" b="1" cap="all" baseline="0">
                <a:solidFill>
                  <a:schemeClr val="bg1"/>
                </a:solidFill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tabLst/>
              <a:defRPr sz="5400" b="1" cap="all" baseline="0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5400" b="1" cap="all" baseline="0">
                <a:solidFill>
                  <a:schemeClr val="bg1"/>
                </a:solidFill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5400" b="1" cap="all" baseline="0">
                <a:solidFill>
                  <a:schemeClr val="bg1"/>
                </a:solidFill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5400" b="1" cap="all" baseline="0">
                <a:solidFill>
                  <a:schemeClr val="bg1"/>
                </a:solidFill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5400" b="1" cap="all" baseline="0">
                <a:solidFill>
                  <a:schemeClr val="bg1"/>
                </a:solidFill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5400" b="1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fr-CA" dirty="0"/>
              <a:t>mot</a:t>
            </a: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EF60DAA7-573E-574D-B359-854194939CE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6968" y="353290"/>
            <a:ext cx="5943600" cy="415925"/>
          </a:xfrm>
        </p:spPr>
        <p:txBody>
          <a:bodyPr anchor="b"/>
          <a:lstStyle>
            <a:lvl1pPr>
              <a:lnSpc>
                <a:spcPct val="100000"/>
              </a:lnSpc>
              <a:defRPr sz="2400" b="1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5pPr>
            <a:lvl6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6pPr>
            <a:lvl7pPr>
              <a:lnSpc>
                <a:spcPct val="100000"/>
              </a:lnSpc>
              <a:defRPr sz="2400" b="1">
                <a:solidFill>
                  <a:schemeClr val="accent1"/>
                </a:solidFill>
              </a:defRPr>
            </a:lvl7pPr>
            <a:lvl8pPr>
              <a:lnSpc>
                <a:spcPct val="100000"/>
              </a:lnSpc>
              <a:defRPr sz="2400" b="1">
                <a:solidFill>
                  <a:schemeClr val="accent1"/>
                </a:solidFill>
              </a:defRPr>
            </a:lvl8pPr>
            <a:lvl9pPr>
              <a:lnSpc>
                <a:spcPct val="100000"/>
              </a:lnSpc>
              <a:defRPr sz="2400"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fr-CA" dirty="0"/>
              <a:t>Cliquez pour insérer le surtitre</a:t>
            </a:r>
          </a:p>
        </p:txBody>
      </p:sp>
      <p:sp>
        <p:nvSpPr>
          <p:cNvPr id="13" name="Espace réservé du texte 7">
            <a:extLst>
              <a:ext uri="{FF2B5EF4-FFF2-40B4-BE49-F238E27FC236}">
                <a16:creationId xmlns:a16="http://schemas.microsoft.com/office/drawing/2014/main" id="{1F966F6A-2654-544A-99CC-79734BEBD9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6968" y="2103120"/>
            <a:ext cx="5943600" cy="4114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</a:lstStyle>
          <a:p>
            <a:pPr lvl="0"/>
            <a:r>
              <a:rPr lang="fr-CA" dirty="0"/>
              <a:t>Cliquez pour insérer le texte et utilisez l’indentation pour appliquer les niveaux de texte prédéfinis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  <a:p>
            <a:pPr lvl="5"/>
            <a:r>
              <a:rPr lang="fr-CA" dirty="0"/>
              <a:t>Sixième niveau</a:t>
            </a:r>
          </a:p>
          <a:p>
            <a:pPr lvl="6"/>
            <a:r>
              <a:rPr lang="fr-CA" dirty="0"/>
              <a:t>Septième niveau</a:t>
            </a:r>
          </a:p>
          <a:p>
            <a:pPr lvl="7"/>
            <a:r>
              <a:rPr lang="fr-CA" dirty="0"/>
              <a:t>Huitième niveau</a:t>
            </a:r>
          </a:p>
          <a:p>
            <a:pPr lvl="8"/>
            <a:r>
              <a:rPr lang="fr-CA" dirty="0"/>
              <a:t>Neuvième niveau</a:t>
            </a:r>
          </a:p>
        </p:txBody>
      </p:sp>
    </p:spTree>
    <p:extLst>
      <p:ext uri="{BB962C8B-B14F-4D97-AF65-F5344CB8AC3E}">
        <p14:creationId xmlns:p14="http://schemas.microsoft.com/office/powerpoint/2010/main" val="107673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éparateur de section / anthracit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1AF5E7B-AC20-5646-BAAC-75D7FABE8CA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59535" y="1143000"/>
            <a:ext cx="5669280" cy="4572000"/>
          </a:xfrm>
        </p:spPr>
        <p:txBody>
          <a:bodyPr anchor="ctr">
            <a:noAutofit/>
          </a:bodyPr>
          <a:lstStyle>
            <a:lvl1pPr marL="0" indent="0">
              <a:buNone/>
              <a:defRPr sz="6000" b="1">
                <a:solidFill>
                  <a:schemeClr val="bg1"/>
                </a:solidFill>
              </a:defRPr>
            </a:lvl1pPr>
            <a:lvl2pPr marL="0" indent="0">
              <a:buNone/>
              <a:defRPr sz="2400" b="1">
                <a:solidFill>
                  <a:schemeClr val="bg1"/>
                </a:solidFill>
              </a:defRPr>
            </a:lvl2pPr>
            <a:lvl3pPr marL="0" indent="0">
              <a:buNone/>
              <a:defRPr sz="2400" b="0">
                <a:solidFill>
                  <a:schemeClr val="bg1"/>
                </a:solidFill>
              </a:defRPr>
            </a:lvl3pPr>
            <a:lvl4pPr marL="0" indent="0">
              <a:buNone/>
              <a:defRPr sz="2400" b="0">
                <a:solidFill>
                  <a:schemeClr val="bg1"/>
                </a:solidFill>
              </a:defRPr>
            </a:lvl4pPr>
            <a:lvl5pPr marL="0" indent="0">
              <a:buNone/>
              <a:defRPr sz="2400" b="0">
                <a:solidFill>
                  <a:schemeClr val="bg1"/>
                </a:solidFill>
              </a:defRPr>
            </a:lvl5pPr>
            <a:lvl6pPr marL="0" indent="0">
              <a:buNone/>
              <a:tabLst/>
              <a:defRPr sz="2400" b="0">
                <a:solidFill>
                  <a:schemeClr val="bg1"/>
                </a:solidFill>
              </a:defRPr>
            </a:lvl6pPr>
            <a:lvl7pPr marL="0" indent="0">
              <a:buNone/>
              <a:tabLst/>
              <a:defRPr sz="2400" b="0">
                <a:solidFill>
                  <a:schemeClr val="bg1"/>
                </a:solidFill>
              </a:defRPr>
            </a:lvl7pPr>
            <a:lvl8pPr marL="0" indent="0">
              <a:buNone/>
              <a:tabLst/>
              <a:defRPr sz="2400" b="0">
                <a:solidFill>
                  <a:schemeClr val="bg1"/>
                </a:solidFill>
              </a:defRPr>
            </a:lvl8pPr>
            <a:lvl9pPr marL="0" indent="0">
              <a:buNone/>
              <a:tabLst/>
              <a:defRPr sz="2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fr-CA" dirty="0"/>
              <a:t>Cliquez pour insérer le texte et utilisez l’indentation pour appliquer les niveaux de texte prédéfinis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  <a:p>
            <a:pPr lvl="5"/>
            <a:r>
              <a:rPr lang="fr-CA" dirty="0"/>
              <a:t>Sixième niveau</a:t>
            </a:r>
          </a:p>
          <a:p>
            <a:pPr lvl="6"/>
            <a:r>
              <a:rPr lang="fr-CA" dirty="0"/>
              <a:t>Septième niveau</a:t>
            </a:r>
          </a:p>
          <a:p>
            <a:pPr lvl="7"/>
            <a:r>
              <a:rPr lang="fr-CA" dirty="0"/>
              <a:t>Huitième niveau</a:t>
            </a:r>
          </a:p>
          <a:p>
            <a:pPr lvl="8"/>
            <a:r>
              <a:rPr lang="fr-CA" dirty="0"/>
              <a:t>Neuvième niveau</a:t>
            </a:r>
          </a:p>
        </p:txBody>
      </p:sp>
      <p:sp>
        <p:nvSpPr>
          <p:cNvPr id="8" name="Picture Placeholder 21">
            <a:extLst>
              <a:ext uri="{FF2B5EF4-FFF2-40B4-BE49-F238E27FC236}">
                <a16:creationId xmlns:a16="http://schemas.microsoft.com/office/drawing/2014/main" id="{EA9B13A4-29EA-9A4B-9C30-85FE70160812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976872" y="1416462"/>
            <a:ext cx="4023360" cy="402336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4543778 w 9144000"/>
              <a:gd name="connsiteY2" fmla="*/ 2589389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65413"/>
              <a:gd name="connsiteY0" fmla="*/ 0 h 5143500"/>
              <a:gd name="connsiteX1" fmla="*/ 9144000 w 9165413"/>
              <a:gd name="connsiteY1" fmla="*/ 0 h 5143500"/>
              <a:gd name="connsiteX2" fmla="*/ 9165413 w 9165413"/>
              <a:gd name="connsiteY2" fmla="*/ 5138416 h 5143500"/>
              <a:gd name="connsiteX3" fmla="*/ 0 w 9165413"/>
              <a:gd name="connsiteY3" fmla="*/ 5143500 h 5143500"/>
              <a:gd name="connsiteX4" fmla="*/ 0 w 9165413"/>
              <a:gd name="connsiteY4" fmla="*/ 0 h 5143500"/>
              <a:gd name="connsiteX0" fmla="*/ 0 w 9174229"/>
              <a:gd name="connsiteY0" fmla="*/ 2519064 h 5143500"/>
              <a:gd name="connsiteX1" fmla="*/ 9152816 w 9174229"/>
              <a:gd name="connsiteY1" fmla="*/ 0 h 5143500"/>
              <a:gd name="connsiteX2" fmla="*/ 9174229 w 9174229"/>
              <a:gd name="connsiteY2" fmla="*/ 5138416 h 5143500"/>
              <a:gd name="connsiteX3" fmla="*/ 8816 w 9174229"/>
              <a:gd name="connsiteY3" fmla="*/ 5143500 h 5143500"/>
              <a:gd name="connsiteX4" fmla="*/ 0 w 9174229"/>
              <a:gd name="connsiteY4" fmla="*/ 2519064 h 5143500"/>
              <a:gd name="connsiteX0" fmla="*/ 0 w 9174229"/>
              <a:gd name="connsiteY0" fmla="*/ 2504188 h 5128624"/>
              <a:gd name="connsiteX1" fmla="*/ 4374748 w 9174229"/>
              <a:gd name="connsiteY1" fmla="*/ 0 h 5128624"/>
              <a:gd name="connsiteX2" fmla="*/ 9174229 w 9174229"/>
              <a:gd name="connsiteY2" fmla="*/ 5123540 h 5128624"/>
              <a:gd name="connsiteX3" fmla="*/ 8816 w 9174229"/>
              <a:gd name="connsiteY3" fmla="*/ 5128624 h 5128624"/>
              <a:gd name="connsiteX4" fmla="*/ 0 w 9174229"/>
              <a:gd name="connsiteY4" fmla="*/ 2504188 h 5128624"/>
              <a:gd name="connsiteX0" fmla="*/ 0 w 9174229"/>
              <a:gd name="connsiteY0" fmla="*/ 2504188 h 5128624"/>
              <a:gd name="connsiteX1" fmla="*/ 4374748 w 9174229"/>
              <a:gd name="connsiteY1" fmla="*/ 0 h 5128624"/>
              <a:gd name="connsiteX2" fmla="*/ 9174229 w 9174229"/>
              <a:gd name="connsiteY2" fmla="*/ 5123540 h 5128624"/>
              <a:gd name="connsiteX3" fmla="*/ 8816 w 9174229"/>
              <a:gd name="connsiteY3" fmla="*/ 5128624 h 5128624"/>
              <a:gd name="connsiteX4" fmla="*/ 0 w 9174229"/>
              <a:gd name="connsiteY4" fmla="*/ 2504188 h 5128624"/>
              <a:gd name="connsiteX0" fmla="*/ 0 w 9130151"/>
              <a:gd name="connsiteY0" fmla="*/ 2504188 h 5128624"/>
              <a:gd name="connsiteX1" fmla="*/ 4374748 w 9130151"/>
              <a:gd name="connsiteY1" fmla="*/ 0 h 5128624"/>
              <a:gd name="connsiteX2" fmla="*/ 9130151 w 9130151"/>
              <a:gd name="connsiteY2" fmla="*/ 2589599 h 5128624"/>
              <a:gd name="connsiteX3" fmla="*/ 8816 w 9130151"/>
              <a:gd name="connsiteY3" fmla="*/ 5128624 h 5128624"/>
              <a:gd name="connsiteX4" fmla="*/ 0 w 9130151"/>
              <a:gd name="connsiteY4" fmla="*/ 2504188 h 5128624"/>
              <a:gd name="connsiteX0" fmla="*/ 0 w 9130151"/>
              <a:gd name="connsiteY0" fmla="*/ 2504188 h 5103830"/>
              <a:gd name="connsiteX1" fmla="*/ 4374748 w 9130151"/>
              <a:gd name="connsiteY1" fmla="*/ 0 h 5103830"/>
              <a:gd name="connsiteX2" fmla="*/ 9130151 w 9130151"/>
              <a:gd name="connsiteY2" fmla="*/ 2589599 h 5103830"/>
              <a:gd name="connsiteX3" fmla="*/ 4707543 w 9130151"/>
              <a:gd name="connsiteY3" fmla="*/ 5103830 h 5103830"/>
              <a:gd name="connsiteX4" fmla="*/ 0 w 9130151"/>
              <a:gd name="connsiteY4" fmla="*/ 2504188 h 5103830"/>
              <a:gd name="connsiteX0" fmla="*/ 0 w 9130151"/>
              <a:gd name="connsiteY0" fmla="*/ 2112444 h 4712086"/>
              <a:gd name="connsiteX1" fmla="*/ 4559876 w 9130151"/>
              <a:gd name="connsiteY1" fmla="*/ 0 h 4712086"/>
              <a:gd name="connsiteX2" fmla="*/ 9130151 w 9130151"/>
              <a:gd name="connsiteY2" fmla="*/ 2197855 h 4712086"/>
              <a:gd name="connsiteX3" fmla="*/ 4707543 w 9130151"/>
              <a:gd name="connsiteY3" fmla="*/ 4712086 h 4712086"/>
              <a:gd name="connsiteX4" fmla="*/ 0 w 9130151"/>
              <a:gd name="connsiteY4" fmla="*/ 2112444 h 4712086"/>
              <a:gd name="connsiteX0" fmla="*/ 0 w 9086073"/>
              <a:gd name="connsiteY0" fmla="*/ 2112444 h 4712086"/>
              <a:gd name="connsiteX1" fmla="*/ 4559876 w 9086073"/>
              <a:gd name="connsiteY1" fmla="*/ 0 h 4712086"/>
              <a:gd name="connsiteX2" fmla="*/ 9086073 w 9086073"/>
              <a:gd name="connsiteY2" fmla="*/ 2173061 h 4712086"/>
              <a:gd name="connsiteX3" fmla="*/ 4707543 w 9086073"/>
              <a:gd name="connsiteY3" fmla="*/ 4712086 h 4712086"/>
              <a:gd name="connsiteX4" fmla="*/ 0 w 9086073"/>
              <a:gd name="connsiteY4" fmla="*/ 2112444 h 4712086"/>
              <a:gd name="connsiteX0" fmla="*/ 0 w 9059626"/>
              <a:gd name="connsiteY0" fmla="*/ 2166991 h 4712086"/>
              <a:gd name="connsiteX1" fmla="*/ 4533429 w 9059626"/>
              <a:gd name="connsiteY1" fmla="*/ 0 h 4712086"/>
              <a:gd name="connsiteX2" fmla="*/ 9059626 w 9059626"/>
              <a:gd name="connsiteY2" fmla="*/ 2173061 h 4712086"/>
              <a:gd name="connsiteX3" fmla="*/ 4681096 w 9059626"/>
              <a:gd name="connsiteY3" fmla="*/ 4712086 h 4712086"/>
              <a:gd name="connsiteX4" fmla="*/ 0 w 9059626"/>
              <a:gd name="connsiteY4" fmla="*/ 2166991 h 4712086"/>
              <a:gd name="connsiteX0" fmla="*/ 0 w 9059626"/>
              <a:gd name="connsiteY0" fmla="*/ 2166991 h 5143501"/>
              <a:gd name="connsiteX1" fmla="*/ 4533429 w 9059626"/>
              <a:gd name="connsiteY1" fmla="*/ 0 h 5143501"/>
              <a:gd name="connsiteX2" fmla="*/ 9059626 w 9059626"/>
              <a:gd name="connsiteY2" fmla="*/ 2173061 h 5143501"/>
              <a:gd name="connsiteX3" fmla="*/ 4540046 w 9059626"/>
              <a:gd name="connsiteY3" fmla="*/ 5143501 h 5143501"/>
              <a:gd name="connsiteX4" fmla="*/ 0 w 9059626"/>
              <a:gd name="connsiteY4" fmla="*/ 2166991 h 5143501"/>
              <a:gd name="connsiteX0" fmla="*/ 0 w 9112520"/>
              <a:gd name="connsiteY0" fmla="*/ 2166991 h 5143501"/>
              <a:gd name="connsiteX1" fmla="*/ 4533429 w 9112520"/>
              <a:gd name="connsiteY1" fmla="*/ 0 h 5143501"/>
              <a:gd name="connsiteX2" fmla="*/ 9112520 w 9112520"/>
              <a:gd name="connsiteY2" fmla="*/ 2619353 h 5143501"/>
              <a:gd name="connsiteX3" fmla="*/ 4540046 w 9112520"/>
              <a:gd name="connsiteY3" fmla="*/ 5143501 h 5143501"/>
              <a:gd name="connsiteX4" fmla="*/ 0 w 9112520"/>
              <a:gd name="connsiteY4" fmla="*/ 2166991 h 5143501"/>
              <a:gd name="connsiteX0" fmla="*/ 0 w 9156598"/>
              <a:gd name="connsiteY0" fmla="*/ 2628158 h 5143501"/>
              <a:gd name="connsiteX1" fmla="*/ 4577507 w 9156598"/>
              <a:gd name="connsiteY1" fmla="*/ 0 h 5143501"/>
              <a:gd name="connsiteX2" fmla="*/ 9156598 w 9156598"/>
              <a:gd name="connsiteY2" fmla="*/ 2619353 h 5143501"/>
              <a:gd name="connsiteX3" fmla="*/ 4584124 w 9156598"/>
              <a:gd name="connsiteY3" fmla="*/ 5143501 h 5143501"/>
              <a:gd name="connsiteX4" fmla="*/ 0 w 9156598"/>
              <a:gd name="connsiteY4" fmla="*/ 2628158 h 5143501"/>
              <a:gd name="connsiteX0" fmla="*/ 161 w 9156759"/>
              <a:gd name="connsiteY0" fmla="*/ 2628158 h 5143501"/>
              <a:gd name="connsiteX1" fmla="*/ 4577668 w 9156759"/>
              <a:gd name="connsiteY1" fmla="*/ 0 h 5143501"/>
              <a:gd name="connsiteX2" fmla="*/ 9156759 w 9156759"/>
              <a:gd name="connsiteY2" fmla="*/ 2619353 h 5143501"/>
              <a:gd name="connsiteX3" fmla="*/ 4584285 w 9156759"/>
              <a:gd name="connsiteY3" fmla="*/ 5143501 h 5143501"/>
              <a:gd name="connsiteX4" fmla="*/ 161 w 9156759"/>
              <a:gd name="connsiteY4" fmla="*/ 2628158 h 5143501"/>
              <a:gd name="connsiteX0" fmla="*/ 161 w 9156759"/>
              <a:gd name="connsiteY0" fmla="*/ 2628158 h 5143501"/>
              <a:gd name="connsiteX1" fmla="*/ 4577668 w 9156759"/>
              <a:gd name="connsiteY1" fmla="*/ 0 h 5143501"/>
              <a:gd name="connsiteX2" fmla="*/ 9156759 w 9156759"/>
              <a:gd name="connsiteY2" fmla="*/ 2619353 h 5143501"/>
              <a:gd name="connsiteX3" fmla="*/ 4584285 w 9156759"/>
              <a:gd name="connsiteY3" fmla="*/ 5143501 h 5143501"/>
              <a:gd name="connsiteX4" fmla="*/ 161 w 9156759"/>
              <a:gd name="connsiteY4" fmla="*/ 2628158 h 5143501"/>
              <a:gd name="connsiteX0" fmla="*/ 205 w 9156803"/>
              <a:gd name="connsiteY0" fmla="*/ 2628158 h 5143501"/>
              <a:gd name="connsiteX1" fmla="*/ 4577712 w 9156803"/>
              <a:gd name="connsiteY1" fmla="*/ 0 h 5143501"/>
              <a:gd name="connsiteX2" fmla="*/ 9156803 w 9156803"/>
              <a:gd name="connsiteY2" fmla="*/ 2619353 h 5143501"/>
              <a:gd name="connsiteX3" fmla="*/ 4584329 w 9156803"/>
              <a:gd name="connsiteY3" fmla="*/ 5143501 h 5143501"/>
              <a:gd name="connsiteX4" fmla="*/ 205 w 9156803"/>
              <a:gd name="connsiteY4" fmla="*/ 2628158 h 5143501"/>
              <a:gd name="connsiteX0" fmla="*/ 0 w 9156598"/>
              <a:gd name="connsiteY0" fmla="*/ 2628158 h 5143501"/>
              <a:gd name="connsiteX1" fmla="*/ 4577507 w 9156598"/>
              <a:gd name="connsiteY1" fmla="*/ 0 h 5143501"/>
              <a:gd name="connsiteX2" fmla="*/ 9156598 w 9156598"/>
              <a:gd name="connsiteY2" fmla="*/ 2619353 h 5143501"/>
              <a:gd name="connsiteX3" fmla="*/ 4584124 w 9156598"/>
              <a:gd name="connsiteY3" fmla="*/ 5143501 h 5143501"/>
              <a:gd name="connsiteX4" fmla="*/ 0 w 9156598"/>
              <a:gd name="connsiteY4" fmla="*/ 2628158 h 5143501"/>
              <a:gd name="connsiteX0" fmla="*/ 0 w 9156598"/>
              <a:gd name="connsiteY0" fmla="*/ 2628158 h 5143501"/>
              <a:gd name="connsiteX1" fmla="*/ 4577507 w 9156598"/>
              <a:gd name="connsiteY1" fmla="*/ 0 h 5143501"/>
              <a:gd name="connsiteX2" fmla="*/ 9156598 w 9156598"/>
              <a:gd name="connsiteY2" fmla="*/ 2619353 h 5143501"/>
              <a:gd name="connsiteX3" fmla="*/ 4584124 w 9156598"/>
              <a:gd name="connsiteY3" fmla="*/ 5143501 h 5143501"/>
              <a:gd name="connsiteX4" fmla="*/ 0 w 9156598"/>
              <a:gd name="connsiteY4" fmla="*/ 2628158 h 5143501"/>
              <a:gd name="connsiteX0" fmla="*/ 0 w 9156720"/>
              <a:gd name="connsiteY0" fmla="*/ 2628158 h 5143501"/>
              <a:gd name="connsiteX1" fmla="*/ 4577507 w 9156720"/>
              <a:gd name="connsiteY1" fmla="*/ 0 h 5143501"/>
              <a:gd name="connsiteX2" fmla="*/ 9156598 w 9156720"/>
              <a:gd name="connsiteY2" fmla="*/ 2619353 h 5143501"/>
              <a:gd name="connsiteX3" fmla="*/ 4584124 w 9156720"/>
              <a:gd name="connsiteY3" fmla="*/ 5143501 h 5143501"/>
              <a:gd name="connsiteX4" fmla="*/ 0 w 9156720"/>
              <a:gd name="connsiteY4" fmla="*/ 2628158 h 5143501"/>
              <a:gd name="connsiteX0" fmla="*/ 0 w 9157531"/>
              <a:gd name="connsiteY0" fmla="*/ 2628158 h 5143501"/>
              <a:gd name="connsiteX1" fmla="*/ 4577507 w 9157531"/>
              <a:gd name="connsiteY1" fmla="*/ 0 h 5143501"/>
              <a:gd name="connsiteX2" fmla="*/ 9156598 w 9157531"/>
              <a:gd name="connsiteY2" fmla="*/ 2619353 h 5143501"/>
              <a:gd name="connsiteX3" fmla="*/ 4584124 w 9157531"/>
              <a:gd name="connsiteY3" fmla="*/ 5143501 h 5143501"/>
              <a:gd name="connsiteX4" fmla="*/ 0 w 9157531"/>
              <a:gd name="connsiteY4" fmla="*/ 2628158 h 5143501"/>
              <a:gd name="connsiteX0" fmla="*/ 0 w 9157859"/>
              <a:gd name="connsiteY0" fmla="*/ 2628158 h 5143501"/>
              <a:gd name="connsiteX1" fmla="*/ 4577507 w 9157859"/>
              <a:gd name="connsiteY1" fmla="*/ 0 h 5143501"/>
              <a:gd name="connsiteX2" fmla="*/ 9156598 w 9157859"/>
              <a:gd name="connsiteY2" fmla="*/ 2619353 h 5143501"/>
              <a:gd name="connsiteX3" fmla="*/ 4584124 w 9157859"/>
              <a:gd name="connsiteY3" fmla="*/ 5143501 h 5143501"/>
              <a:gd name="connsiteX4" fmla="*/ 0 w 9157859"/>
              <a:gd name="connsiteY4" fmla="*/ 2628158 h 5143501"/>
              <a:gd name="connsiteX0" fmla="*/ 0 w 9157859"/>
              <a:gd name="connsiteY0" fmla="*/ 2628158 h 5143501"/>
              <a:gd name="connsiteX1" fmla="*/ 4577507 w 9157859"/>
              <a:gd name="connsiteY1" fmla="*/ 0 h 5143501"/>
              <a:gd name="connsiteX2" fmla="*/ 9156598 w 9157859"/>
              <a:gd name="connsiteY2" fmla="*/ 2619353 h 5143501"/>
              <a:gd name="connsiteX3" fmla="*/ 4584124 w 9157859"/>
              <a:gd name="connsiteY3" fmla="*/ 5143501 h 5143501"/>
              <a:gd name="connsiteX4" fmla="*/ 0 w 9157859"/>
              <a:gd name="connsiteY4" fmla="*/ 2628158 h 5143501"/>
              <a:gd name="connsiteX0" fmla="*/ 0 w 9157859"/>
              <a:gd name="connsiteY0" fmla="*/ 2628158 h 5143501"/>
              <a:gd name="connsiteX1" fmla="*/ 4577507 w 9157859"/>
              <a:gd name="connsiteY1" fmla="*/ 0 h 5143501"/>
              <a:gd name="connsiteX2" fmla="*/ 9156598 w 9157859"/>
              <a:gd name="connsiteY2" fmla="*/ 2619353 h 5143501"/>
              <a:gd name="connsiteX3" fmla="*/ 4584124 w 9157859"/>
              <a:gd name="connsiteY3" fmla="*/ 5143501 h 5143501"/>
              <a:gd name="connsiteX4" fmla="*/ 0 w 9157859"/>
              <a:gd name="connsiteY4" fmla="*/ 2628158 h 5143501"/>
              <a:gd name="connsiteX0" fmla="*/ 0 w 9157859"/>
              <a:gd name="connsiteY0" fmla="*/ 2628158 h 5143507"/>
              <a:gd name="connsiteX1" fmla="*/ 4577507 w 9157859"/>
              <a:gd name="connsiteY1" fmla="*/ 0 h 5143507"/>
              <a:gd name="connsiteX2" fmla="*/ 9156598 w 9157859"/>
              <a:gd name="connsiteY2" fmla="*/ 2619353 h 5143507"/>
              <a:gd name="connsiteX3" fmla="*/ 4584124 w 9157859"/>
              <a:gd name="connsiteY3" fmla="*/ 5143501 h 5143507"/>
              <a:gd name="connsiteX4" fmla="*/ 0 w 9157859"/>
              <a:gd name="connsiteY4" fmla="*/ 2628158 h 5143507"/>
              <a:gd name="connsiteX0" fmla="*/ 0 w 9156846"/>
              <a:gd name="connsiteY0" fmla="*/ 2628158 h 5143509"/>
              <a:gd name="connsiteX1" fmla="*/ 4577507 w 9156846"/>
              <a:gd name="connsiteY1" fmla="*/ 0 h 5143509"/>
              <a:gd name="connsiteX2" fmla="*/ 9156598 w 9156846"/>
              <a:gd name="connsiteY2" fmla="*/ 2619353 h 5143509"/>
              <a:gd name="connsiteX3" fmla="*/ 4584124 w 9156846"/>
              <a:gd name="connsiteY3" fmla="*/ 5143501 h 5143509"/>
              <a:gd name="connsiteX4" fmla="*/ 0 w 9156846"/>
              <a:gd name="connsiteY4" fmla="*/ 2628158 h 5143509"/>
              <a:gd name="connsiteX0" fmla="*/ 0 w 9156718"/>
              <a:gd name="connsiteY0" fmla="*/ 2628158 h 5143507"/>
              <a:gd name="connsiteX1" fmla="*/ 4577507 w 9156718"/>
              <a:gd name="connsiteY1" fmla="*/ 0 h 5143507"/>
              <a:gd name="connsiteX2" fmla="*/ 9156598 w 9156718"/>
              <a:gd name="connsiteY2" fmla="*/ 2619353 h 5143507"/>
              <a:gd name="connsiteX3" fmla="*/ 4584124 w 9156718"/>
              <a:gd name="connsiteY3" fmla="*/ 5143501 h 5143507"/>
              <a:gd name="connsiteX4" fmla="*/ 0 w 9156718"/>
              <a:gd name="connsiteY4" fmla="*/ 2628158 h 5143507"/>
              <a:gd name="connsiteX0" fmla="*/ 0 w 9156599"/>
              <a:gd name="connsiteY0" fmla="*/ 2628158 h 5143509"/>
              <a:gd name="connsiteX1" fmla="*/ 4577507 w 9156599"/>
              <a:gd name="connsiteY1" fmla="*/ 0 h 5143509"/>
              <a:gd name="connsiteX2" fmla="*/ 9156598 w 9156599"/>
              <a:gd name="connsiteY2" fmla="*/ 2619353 h 5143509"/>
              <a:gd name="connsiteX3" fmla="*/ 4584124 w 9156599"/>
              <a:gd name="connsiteY3" fmla="*/ 5143501 h 5143509"/>
              <a:gd name="connsiteX4" fmla="*/ 0 w 9156599"/>
              <a:gd name="connsiteY4" fmla="*/ 2628158 h 5143509"/>
              <a:gd name="connsiteX0" fmla="*/ 0 w 9156599"/>
              <a:gd name="connsiteY0" fmla="*/ 2628158 h 5143507"/>
              <a:gd name="connsiteX1" fmla="*/ 4577507 w 9156599"/>
              <a:gd name="connsiteY1" fmla="*/ 0 h 5143507"/>
              <a:gd name="connsiteX2" fmla="*/ 9156598 w 9156599"/>
              <a:gd name="connsiteY2" fmla="*/ 2619353 h 5143507"/>
              <a:gd name="connsiteX3" fmla="*/ 4584124 w 9156599"/>
              <a:gd name="connsiteY3" fmla="*/ 5143501 h 5143507"/>
              <a:gd name="connsiteX4" fmla="*/ 0 w 9156599"/>
              <a:gd name="connsiteY4" fmla="*/ 2628158 h 5143507"/>
              <a:gd name="connsiteX0" fmla="*/ 0 w 9156599"/>
              <a:gd name="connsiteY0" fmla="*/ 2628158 h 5143551"/>
              <a:gd name="connsiteX1" fmla="*/ 4577507 w 9156599"/>
              <a:gd name="connsiteY1" fmla="*/ 0 h 5143551"/>
              <a:gd name="connsiteX2" fmla="*/ 9156598 w 9156599"/>
              <a:gd name="connsiteY2" fmla="*/ 2619353 h 5143551"/>
              <a:gd name="connsiteX3" fmla="*/ 4584124 w 9156599"/>
              <a:gd name="connsiteY3" fmla="*/ 5143501 h 5143551"/>
              <a:gd name="connsiteX4" fmla="*/ 0 w 9156599"/>
              <a:gd name="connsiteY4" fmla="*/ 2628158 h 514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599" h="5143551">
                <a:moveTo>
                  <a:pt x="0" y="2628158"/>
                </a:moveTo>
                <a:cubicBezTo>
                  <a:pt x="733" y="983493"/>
                  <a:pt x="2364053" y="13224"/>
                  <a:pt x="4577507" y="0"/>
                </a:cubicBezTo>
                <a:cubicBezTo>
                  <a:pt x="6897908" y="17911"/>
                  <a:pt x="9149460" y="1030517"/>
                  <a:pt x="9156598" y="2619353"/>
                </a:cubicBezTo>
                <a:cubicBezTo>
                  <a:pt x="9131096" y="4090503"/>
                  <a:pt x="6936952" y="5140154"/>
                  <a:pt x="4584124" y="5143501"/>
                </a:cubicBezTo>
                <a:cubicBezTo>
                  <a:pt x="2527144" y="5151354"/>
                  <a:pt x="82278" y="4217035"/>
                  <a:pt x="0" y="2628158"/>
                </a:cubicBezTo>
                <a:close/>
              </a:path>
            </a:pathLst>
          </a:custGeom>
          <a:solidFill>
            <a:schemeClr val="bg1"/>
          </a:solidFill>
        </p:spPr>
        <p:txBody>
          <a:bodyPr anchor="t"/>
          <a:lstStyle>
            <a:lvl1pPr marL="0" indent="0" algn="ctr">
              <a:buNone/>
              <a:defRPr sz="1600" b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fr-CA" dirty="0"/>
              <a:t>Cliquez sur l’icône au centre de la boîte pour insérer une image</a:t>
            </a: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3773A9A5-1F9B-7641-872E-5DC2792242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8781"/>
          <a:stretch/>
        </p:blipFill>
        <p:spPr>
          <a:xfrm rot="10800000" flipH="1" flipV="1">
            <a:off x="8512069" y="-13252"/>
            <a:ext cx="2912883" cy="1783237"/>
          </a:xfrm>
          <a:prstGeom prst="rect">
            <a:avLst/>
          </a:prstGeom>
        </p:spPr>
      </p:pic>
      <p:pic>
        <p:nvPicPr>
          <p:cNvPr id="5" name="Graphique 4">
            <a:extLst>
              <a:ext uri="{FF2B5EF4-FFF2-40B4-BE49-F238E27FC236}">
                <a16:creationId xmlns:a16="http://schemas.microsoft.com/office/drawing/2014/main" id="{1B4919AE-C47E-EE43-8CF7-A7E4B867C7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451" t="10266"/>
          <a:stretch/>
        </p:blipFill>
        <p:spPr>
          <a:xfrm flipH="1">
            <a:off x="10151991" y="331304"/>
            <a:ext cx="2053261" cy="2345635"/>
          </a:xfrm>
          <a:prstGeom prst="rect">
            <a:avLst/>
          </a:prstGeom>
        </p:spPr>
      </p:pic>
      <p:pic>
        <p:nvPicPr>
          <p:cNvPr id="9" name="Graphique 8">
            <a:extLst>
              <a:ext uri="{FF2B5EF4-FFF2-40B4-BE49-F238E27FC236}">
                <a16:creationId xmlns:a16="http://schemas.microsoft.com/office/drawing/2014/main" id="{2768AE2C-F429-C541-93EB-5CC7D84891B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9844120" y="4828172"/>
            <a:ext cx="2228610" cy="222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87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 - question / anthrac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85D6352A-AD94-1B46-A1F7-D92277A9F1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6968" y="822960"/>
            <a:ext cx="5943600" cy="914400"/>
          </a:xfrm>
        </p:spPr>
        <p:txBody>
          <a:bodyPr/>
          <a:lstStyle/>
          <a:p>
            <a:r>
              <a:rPr lang="fr-CA" dirty="0"/>
              <a:t>Cliquez pour insérer le titre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79AED1F1-7089-9D44-9117-8C6D35CEA946}"/>
              </a:ext>
            </a:extLst>
          </p:cNvPr>
          <p:cNvSpPr/>
          <p:nvPr userDrawn="1"/>
        </p:nvSpPr>
        <p:spPr>
          <a:xfrm flipH="1">
            <a:off x="6493564" y="0"/>
            <a:ext cx="5698435" cy="6858000"/>
          </a:xfrm>
          <a:custGeom>
            <a:avLst/>
            <a:gdLst>
              <a:gd name="connsiteX0" fmla="*/ 0 w 8154383"/>
              <a:gd name="connsiteY0" fmla="*/ 0 h 13716000"/>
              <a:gd name="connsiteX1" fmla="*/ 8154383 w 8154383"/>
              <a:gd name="connsiteY1" fmla="*/ 0 h 13716000"/>
              <a:gd name="connsiteX2" fmla="*/ 8154383 w 8154383"/>
              <a:gd name="connsiteY2" fmla="*/ 13716000 h 13716000"/>
              <a:gd name="connsiteX3" fmla="*/ 0 w 8154383"/>
              <a:gd name="connsiteY3" fmla="*/ 13716000 h 13716000"/>
              <a:gd name="connsiteX4" fmla="*/ 0 w 8154383"/>
              <a:gd name="connsiteY4" fmla="*/ 0 h 13716000"/>
              <a:gd name="connsiteX0" fmla="*/ 0 w 13585118"/>
              <a:gd name="connsiteY0" fmla="*/ 0 h 13716000"/>
              <a:gd name="connsiteX1" fmla="*/ 13585118 w 13585118"/>
              <a:gd name="connsiteY1" fmla="*/ 0 h 13716000"/>
              <a:gd name="connsiteX2" fmla="*/ 8154383 w 13585118"/>
              <a:gd name="connsiteY2" fmla="*/ 13716000 h 13716000"/>
              <a:gd name="connsiteX3" fmla="*/ 0 w 13585118"/>
              <a:gd name="connsiteY3" fmla="*/ 13716000 h 13716000"/>
              <a:gd name="connsiteX4" fmla="*/ 0 w 13585118"/>
              <a:gd name="connsiteY4" fmla="*/ 0 h 13716000"/>
              <a:gd name="connsiteX0" fmla="*/ 0 w 13585118"/>
              <a:gd name="connsiteY0" fmla="*/ 0 h 13732712"/>
              <a:gd name="connsiteX1" fmla="*/ 13585118 w 13585118"/>
              <a:gd name="connsiteY1" fmla="*/ 0 h 13732712"/>
              <a:gd name="connsiteX2" fmla="*/ 7619664 w 13585118"/>
              <a:gd name="connsiteY2" fmla="*/ 13732712 h 13732712"/>
              <a:gd name="connsiteX3" fmla="*/ 0 w 13585118"/>
              <a:gd name="connsiteY3" fmla="*/ 13716000 h 13732712"/>
              <a:gd name="connsiteX4" fmla="*/ 0 w 13585118"/>
              <a:gd name="connsiteY4" fmla="*/ 0 h 13732712"/>
              <a:gd name="connsiteX0" fmla="*/ 0 w 13585118"/>
              <a:gd name="connsiteY0" fmla="*/ 0 h 13716000"/>
              <a:gd name="connsiteX1" fmla="*/ 13585118 w 13585118"/>
              <a:gd name="connsiteY1" fmla="*/ 0 h 13716000"/>
              <a:gd name="connsiteX2" fmla="*/ 7836893 w 13585118"/>
              <a:gd name="connsiteY2" fmla="*/ 13716000 h 13716000"/>
              <a:gd name="connsiteX3" fmla="*/ 0 w 13585118"/>
              <a:gd name="connsiteY3" fmla="*/ 13716000 h 13716000"/>
              <a:gd name="connsiteX4" fmla="*/ 0 w 13585118"/>
              <a:gd name="connsiteY4" fmla="*/ 0 h 13716000"/>
              <a:gd name="connsiteX0" fmla="*/ 0 w 13802347"/>
              <a:gd name="connsiteY0" fmla="*/ 0 h 13716000"/>
              <a:gd name="connsiteX1" fmla="*/ 13802347 w 13802347"/>
              <a:gd name="connsiteY1" fmla="*/ 0 h 13716000"/>
              <a:gd name="connsiteX2" fmla="*/ 7836893 w 13802347"/>
              <a:gd name="connsiteY2" fmla="*/ 13716000 h 13716000"/>
              <a:gd name="connsiteX3" fmla="*/ 0 w 13802347"/>
              <a:gd name="connsiteY3" fmla="*/ 13716000 h 13716000"/>
              <a:gd name="connsiteX4" fmla="*/ 0 w 13802347"/>
              <a:gd name="connsiteY4" fmla="*/ 0 h 13716000"/>
              <a:gd name="connsiteX0" fmla="*/ 0 w 16609618"/>
              <a:gd name="connsiteY0" fmla="*/ 0 h 13716000"/>
              <a:gd name="connsiteX1" fmla="*/ 13802347 w 16609618"/>
              <a:gd name="connsiteY1" fmla="*/ 0 h 13716000"/>
              <a:gd name="connsiteX2" fmla="*/ 16609618 w 16609618"/>
              <a:gd name="connsiteY2" fmla="*/ 13716000 h 13716000"/>
              <a:gd name="connsiteX3" fmla="*/ 0 w 16609618"/>
              <a:gd name="connsiteY3" fmla="*/ 13716000 h 13716000"/>
              <a:gd name="connsiteX4" fmla="*/ 0 w 16609618"/>
              <a:gd name="connsiteY4" fmla="*/ 0 h 13716000"/>
              <a:gd name="connsiteX0" fmla="*/ 0 w 16609618"/>
              <a:gd name="connsiteY0" fmla="*/ 0 h 13716000"/>
              <a:gd name="connsiteX1" fmla="*/ 9925638 w 16609618"/>
              <a:gd name="connsiteY1" fmla="*/ 50135 h 13716000"/>
              <a:gd name="connsiteX2" fmla="*/ 16609618 w 16609618"/>
              <a:gd name="connsiteY2" fmla="*/ 13716000 h 13716000"/>
              <a:gd name="connsiteX3" fmla="*/ 0 w 16609618"/>
              <a:gd name="connsiteY3" fmla="*/ 13716000 h 13716000"/>
              <a:gd name="connsiteX4" fmla="*/ 0 w 16609618"/>
              <a:gd name="connsiteY4" fmla="*/ 0 h 13716000"/>
              <a:gd name="connsiteX0" fmla="*/ 0 w 16609618"/>
              <a:gd name="connsiteY0" fmla="*/ 0 h 13716000"/>
              <a:gd name="connsiteX1" fmla="*/ 10660876 w 16609618"/>
              <a:gd name="connsiteY1" fmla="*/ 50135 h 13716000"/>
              <a:gd name="connsiteX2" fmla="*/ 16609618 w 16609618"/>
              <a:gd name="connsiteY2" fmla="*/ 13716000 h 13716000"/>
              <a:gd name="connsiteX3" fmla="*/ 0 w 16609618"/>
              <a:gd name="connsiteY3" fmla="*/ 13716000 h 13716000"/>
              <a:gd name="connsiteX4" fmla="*/ 0 w 16609618"/>
              <a:gd name="connsiteY4" fmla="*/ 0 h 13716000"/>
              <a:gd name="connsiteX0" fmla="*/ 0 w 15607020"/>
              <a:gd name="connsiteY0" fmla="*/ 0 h 13716000"/>
              <a:gd name="connsiteX1" fmla="*/ 10660876 w 15607020"/>
              <a:gd name="connsiteY1" fmla="*/ 50135 h 13716000"/>
              <a:gd name="connsiteX2" fmla="*/ 15607020 w 15607020"/>
              <a:gd name="connsiteY2" fmla="*/ 13716000 h 13716000"/>
              <a:gd name="connsiteX3" fmla="*/ 0 w 15607020"/>
              <a:gd name="connsiteY3" fmla="*/ 13716000 h 13716000"/>
              <a:gd name="connsiteX4" fmla="*/ 0 w 15607020"/>
              <a:gd name="connsiteY4" fmla="*/ 0 h 13716000"/>
              <a:gd name="connsiteX0" fmla="*/ 0 w 16559488"/>
              <a:gd name="connsiteY0" fmla="*/ 0 h 13716000"/>
              <a:gd name="connsiteX1" fmla="*/ 10660876 w 16559488"/>
              <a:gd name="connsiteY1" fmla="*/ 50135 h 13716000"/>
              <a:gd name="connsiteX2" fmla="*/ 16559488 w 16559488"/>
              <a:gd name="connsiteY2" fmla="*/ 13716000 h 13716000"/>
              <a:gd name="connsiteX3" fmla="*/ 0 w 16559488"/>
              <a:gd name="connsiteY3" fmla="*/ 13716000 h 13716000"/>
              <a:gd name="connsiteX4" fmla="*/ 0 w 16559488"/>
              <a:gd name="connsiteY4" fmla="*/ 0 h 13716000"/>
              <a:gd name="connsiteX0" fmla="*/ 0 w 16559488"/>
              <a:gd name="connsiteY0" fmla="*/ 16712 h 13732712"/>
              <a:gd name="connsiteX1" fmla="*/ 10610746 w 16559488"/>
              <a:gd name="connsiteY1" fmla="*/ 0 h 13732712"/>
              <a:gd name="connsiteX2" fmla="*/ 16559488 w 16559488"/>
              <a:gd name="connsiteY2" fmla="*/ 13732712 h 13732712"/>
              <a:gd name="connsiteX3" fmla="*/ 0 w 16559488"/>
              <a:gd name="connsiteY3" fmla="*/ 13732712 h 13732712"/>
              <a:gd name="connsiteX4" fmla="*/ 0 w 16559488"/>
              <a:gd name="connsiteY4" fmla="*/ 16712 h 13732712"/>
              <a:gd name="connsiteX0" fmla="*/ 0 w 16559488"/>
              <a:gd name="connsiteY0" fmla="*/ 16712 h 13732712"/>
              <a:gd name="connsiteX1" fmla="*/ 9989355 w 16559488"/>
              <a:gd name="connsiteY1" fmla="*/ 0 h 13732712"/>
              <a:gd name="connsiteX2" fmla="*/ 16559488 w 16559488"/>
              <a:gd name="connsiteY2" fmla="*/ 13732712 h 13732712"/>
              <a:gd name="connsiteX3" fmla="*/ 0 w 16559488"/>
              <a:gd name="connsiteY3" fmla="*/ 13732712 h 13732712"/>
              <a:gd name="connsiteX4" fmla="*/ 0 w 16559488"/>
              <a:gd name="connsiteY4" fmla="*/ 16712 h 13732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59488" h="13732712">
                <a:moveTo>
                  <a:pt x="0" y="16712"/>
                </a:moveTo>
                <a:lnTo>
                  <a:pt x="9989355" y="0"/>
                </a:lnTo>
                <a:lnTo>
                  <a:pt x="16559488" y="13732712"/>
                </a:lnTo>
                <a:lnTo>
                  <a:pt x="0" y="13732712"/>
                </a:lnTo>
                <a:lnTo>
                  <a:pt x="0" y="16712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CA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418669CF-8A1F-9F48-B924-C241EACDD350}"/>
              </a:ext>
            </a:extLst>
          </p:cNvPr>
          <p:cNvGrpSpPr/>
          <p:nvPr userDrawn="1"/>
        </p:nvGrpSpPr>
        <p:grpSpPr>
          <a:xfrm>
            <a:off x="8640689" y="2800350"/>
            <a:ext cx="2286000" cy="2286000"/>
            <a:chOff x="8640689" y="2800350"/>
            <a:chExt cx="2286000" cy="2286000"/>
          </a:xfrm>
        </p:grpSpPr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E418B851-5B25-EA46-86B8-E4CD19A51D2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640689" y="2800350"/>
              <a:ext cx="2286000" cy="2286000"/>
            </a:xfrm>
            <a:prstGeom prst="ellipse">
              <a:avLst/>
            </a:prstGeom>
            <a:solidFill>
              <a:srgbClr val="F689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4800" b="1" dirty="0">
                <a:solidFill>
                  <a:srgbClr val="F6891F"/>
                </a:solidFill>
              </a:endParaRPr>
            </a:p>
          </p:txBody>
        </p:sp>
        <p:pic>
          <p:nvPicPr>
            <p:cNvPr id="9" name="Graphique 8">
              <a:extLst>
                <a:ext uri="{FF2B5EF4-FFF2-40B4-BE49-F238E27FC236}">
                  <a16:creationId xmlns:a16="http://schemas.microsoft.com/office/drawing/2014/main" id="{EED37363-B633-F040-ADBF-275A6B2C71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857383" y="3017044"/>
              <a:ext cx="1852613" cy="1852613"/>
            </a:xfrm>
            <a:prstGeom prst="rect">
              <a:avLst/>
            </a:prstGeom>
          </p:spPr>
        </p:pic>
      </p:grp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FD54183E-6A40-2844-A85F-0190EFB88B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6968" y="353290"/>
            <a:ext cx="5943600" cy="415925"/>
          </a:xfrm>
        </p:spPr>
        <p:txBody>
          <a:bodyPr anchor="b"/>
          <a:lstStyle>
            <a:lvl1pPr>
              <a:lnSpc>
                <a:spcPct val="100000"/>
              </a:lnSpc>
              <a:defRPr sz="2400" b="1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5pPr>
            <a:lvl6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6pPr>
            <a:lvl7pPr>
              <a:lnSpc>
                <a:spcPct val="100000"/>
              </a:lnSpc>
              <a:defRPr sz="2400" b="1">
                <a:solidFill>
                  <a:schemeClr val="accent1"/>
                </a:solidFill>
              </a:defRPr>
            </a:lvl7pPr>
            <a:lvl8pPr>
              <a:lnSpc>
                <a:spcPct val="100000"/>
              </a:lnSpc>
              <a:defRPr sz="2400" b="1">
                <a:solidFill>
                  <a:schemeClr val="accent1"/>
                </a:solidFill>
              </a:defRPr>
            </a:lvl8pPr>
            <a:lvl9pPr>
              <a:lnSpc>
                <a:spcPct val="100000"/>
              </a:lnSpc>
              <a:defRPr sz="2400"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fr-CA" dirty="0"/>
              <a:t>Cliquez pour insérer le surtitre</a:t>
            </a: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7D2C9C14-1D2E-474A-8CD7-AB4EF3B43A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6968" y="2103120"/>
            <a:ext cx="5943600" cy="4114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</a:lstStyle>
          <a:p>
            <a:pPr lvl="0"/>
            <a:r>
              <a:rPr lang="fr-CA" dirty="0"/>
              <a:t>Cliquez pour insérer le texte et utilisez l’indentation pour appliquer les niveaux de texte prédéfinis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  <a:p>
            <a:pPr lvl="5"/>
            <a:r>
              <a:rPr lang="fr-CA" dirty="0"/>
              <a:t>Sixième niveau</a:t>
            </a:r>
          </a:p>
          <a:p>
            <a:pPr lvl="6"/>
            <a:r>
              <a:rPr lang="fr-CA" dirty="0"/>
              <a:t>Septième niveau</a:t>
            </a:r>
          </a:p>
          <a:p>
            <a:pPr lvl="7"/>
            <a:r>
              <a:rPr lang="fr-CA" dirty="0"/>
              <a:t>Huitième niveau</a:t>
            </a:r>
          </a:p>
          <a:p>
            <a:pPr lvl="8"/>
            <a:r>
              <a:rPr lang="fr-CA" dirty="0"/>
              <a:t>Neuvième niveau</a:t>
            </a:r>
          </a:p>
        </p:txBody>
      </p:sp>
    </p:spTree>
    <p:extLst>
      <p:ext uri="{BB962C8B-B14F-4D97-AF65-F5344CB8AC3E}">
        <p14:creationId xmlns:p14="http://schemas.microsoft.com/office/powerpoint/2010/main" val="421525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 - réponse lettre / anthrac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85D6352A-AD94-1B46-A1F7-D92277A9F1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6968" y="822960"/>
            <a:ext cx="5943600" cy="914400"/>
          </a:xfrm>
        </p:spPr>
        <p:txBody>
          <a:bodyPr/>
          <a:lstStyle/>
          <a:p>
            <a:r>
              <a:rPr lang="fr-CA" dirty="0"/>
              <a:t>Cliquez pour insérer le titre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79AED1F1-7089-9D44-9117-8C6D35CEA946}"/>
              </a:ext>
            </a:extLst>
          </p:cNvPr>
          <p:cNvSpPr/>
          <p:nvPr userDrawn="1"/>
        </p:nvSpPr>
        <p:spPr>
          <a:xfrm flipH="1">
            <a:off x="6493564" y="0"/>
            <a:ext cx="5698435" cy="6858000"/>
          </a:xfrm>
          <a:custGeom>
            <a:avLst/>
            <a:gdLst>
              <a:gd name="connsiteX0" fmla="*/ 0 w 8154383"/>
              <a:gd name="connsiteY0" fmla="*/ 0 h 13716000"/>
              <a:gd name="connsiteX1" fmla="*/ 8154383 w 8154383"/>
              <a:gd name="connsiteY1" fmla="*/ 0 h 13716000"/>
              <a:gd name="connsiteX2" fmla="*/ 8154383 w 8154383"/>
              <a:gd name="connsiteY2" fmla="*/ 13716000 h 13716000"/>
              <a:gd name="connsiteX3" fmla="*/ 0 w 8154383"/>
              <a:gd name="connsiteY3" fmla="*/ 13716000 h 13716000"/>
              <a:gd name="connsiteX4" fmla="*/ 0 w 8154383"/>
              <a:gd name="connsiteY4" fmla="*/ 0 h 13716000"/>
              <a:gd name="connsiteX0" fmla="*/ 0 w 13585118"/>
              <a:gd name="connsiteY0" fmla="*/ 0 h 13716000"/>
              <a:gd name="connsiteX1" fmla="*/ 13585118 w 13585118"/>
              <a:gd name="connsiteY1" fmla="*/ 0 h 13716000"/>
              <a:gd name="connsiteX2" fmla="*/ 8154383 w 13585118"/>
              <a:gd name="connsiteY2" fmla="*/ 13716000 h 13716000"/>
              <a:gd name="connsiteX3" fmla="*/ 0 w 13585118"/>
              <a:gd name="connsiteY3" fmla="*/ 13716000 h 13716000"/>
              <a:gd name="connsiteX4" fmla="*/ 0 w 13585118"/>
              <a:gd name="connsiteY4" fmla="*/ 0 h 13716000"/>
              <a:gd name="connsiteX0" fmla="*/ 0 w 13585118"/>
              <a:gd name="connsiteY0" fmla="*/ 0 h 13732712"/>
              <a:gd name="connsiteX1" fmla="*/ 13585118 w 13585118"/>
              <a:gd name="connsiteY1" fmla="*/ 0 h 13732712"/>
              <a:gd name="connsiteX2" fmla="*/ 7619664 w 13585118"/>
              <a:gd name="connsiteY2" fmla="*/ 13732712 h 13732712"/>
              <a:gd name="connsiteX3" fmla="*/ 0 w 13585118"/>
              <a:gd name="connsiteY3" fmla="*/ 13716000 h 13732712"/>
              <a:gd name="connsiteX4" fmla="*/ 0 w 13585118"/>
              <a:gd name="connsiteY4" fmla="*/ 0 h 13732712"/>
              <a:gd name="connsiteX0" fmla="*/ 0 w 13585118"/>
              <a:gd name="connsiteY0" fmla="*/ 0 h 13716000"/>
              <a:gd name="connsiteX1" fmla="*/ 13585118 w 13585118"/>
              <a:gd name="connsiteY1" fmla="*/ 0 h 13716000"/>
              <a:gd name="connsiteX2" fmla="*/ 7836893 w 13585118"/>
              <a:gd name="connsiteY2" fmla="*/ 13716000 h 13716000"/>
              <a:gd name="connsiteX3" fmla="*/ 0 w 13585118"/>
              <a:gd name="connsiteY3" fmla="*/ 13716000 h 13716000"/>
              <a:gd name="connsiteX4" fmla="*/ 0 w 13585118"/>
              <a:gd name="connsiteY4" fmla="*/ 0 h 13716000"/>
              <a:gd name="connsiteX0" fmla="*/ 0 w 13802347"/>
              <a:gd name="connsiteY0" fmla="*/ 0 h 13716000"/>
              <a:gd name="connsiteX1" fmla="*/ 13802347 w 13802347"/>
              <a:gd name="connsiteY1" fmla="*/ 0 h 13716000"/>
              <a:gd name="connsiteX2" fmla="*/ 7836893 w 13802347"/>
              <a:gd name="connsiteY2" fmla="*/ 13716000 h 13716000"/>
              <a:gd name="connsiteX3" fmla="*/ 0 w 13802347"/>
              <a:gd name="connsiteY3" fmla="*/ 13716000 h 13716000"/>
              <a:gd name="connsiteX4" fmla="*/ 0 w 13802347"/>
              <a:gd name="connsiteY4" fmla="*/ 0 h 13716000"/>
              <a:gd name="connsiteX0" fmla="*/ 0 w 16609618"/>
              <a:gd name="connsiteY0" fmla="*/ 0 h 13716000"/>
              <a:gd name="connsiteX1" fmla="*/ 13802347 w 16609618"/>
              <a:gd name="connsiteY1" fmla="*/ 0 h 13716000"/>
              <a:gd name="connsiteX2" fmla="*/ 16609618 w 16609618"/>
              <a:gd name="connsiteY2" fmla="*/ 13716000 h 13716000"/>
              <a:gd name="connsiteX3" fmla="*/ 0 w 16609618"/>
              <a:gd name="connsiteY3" fmla="*/ 13716000 h 13716000"/>
              <a:gd name="connsiteX4" fmla="*/ 0 w 16609618"/>
              <a:gd name="connsiteY4" fmla="*/ 0 h 13716000"/>
              <a:gd name="connsiteX0" fmla="*/ 0 w 16609618"/>
              <a:gd name="connsiteY0" fmla="*/ 0 h 13716000"/>
              <a:gd name="connsiteX1" fmla="*/ 9925638 w 16609618"/>
              <a:gd name="connsiteY1" fmla="*/ 50135 h 13716000"/>
              <a:gd name="connsiteX2" fmla="*/ 16609618 w 16609618"/>
              <a:gd name="connsiteY2" fmla="*/ 13716000 h 13716000"/>
              <a:gd name="connsiteX3" fmla="*/ 0 w 16609618"/>
              <a:gd name="connsiteY3" fmla="*/ 13716000 h 13716000"/>
              <a:gd name="connsiteX4" fmla="*/ 0 w 16609618"/>
              <a:gd name="connsiteY4" fmla="*/ 0 h 13716000"/>
              <a:gd name="connsiteX0" fmla="*/ 0 w 16609618"/>
              <a:gd name="connsiteY0" fmla="*/ 0 h 13716000"/>
              <a:gd name="connsiteX1" fmla="*/ 10660876 w 16609618"/>
              <a:gd name="connsiteY1" fmla="*/ 50135 h 13716000"/>
              <a:gd name="connsiteX2" fmla="*/ 16609618 w 16609618"/>
              <a:gd name="connsiteY2" fmla="*/ 13716000 h 13716000"/>
              <a:gd name="connsiteX3" fmla="*/ 0 w 16609618"/>
              <a:gd name="connsiteY3" fmla="*/ 13716000 h 13716000"/>
              <a:gd name="connsiteX4" fmla="*/ 0 w 16609618"/>
              <a:gd name="connsiteY4" fmla="*/ 0 h 13716000"/>
              <a:gd name="connsiteX0" fmla="*/ 0 w 15607020"/>
              <a:gd name="connsiteY0" fmla="*/ 0 h 13716000"/>
              <a:gd name="connsiteX1" fmla="*/ 10660876 w 15607020"/>
              <a:gd name="connsiteY1" fmla="*/ 50135 h 13716000"/>
              <a:gd name="connsiteX2" fmla="*/ 15607020 w 15607020"/>
              <a:gd name="connsiteY2" fmla="*/ 13716000 h 13716000"/>
              <a:gd name="connsiteX3" fmla="*/ 0 w 15607020"/>
              <a:gd name="connsiteY3" fmla="*/ 13716000 h 13716000"/>
              <a:gd name="connsiteX4" fmla="*/ 0 w 15607020"/>
              <a:gd name="connsiteY4" fmla="*/ 0 h 13716000"/>
              <a:gd name="connsiteX0" fmla="*/ 0 w 16559488"/>
              <a:gd name="connsiteY0" fmla="*/ 0 h 13716000"/>
              <a:gd name="connsiteX1" fmla="*/ 10660876 w 16559488"/>
              <a:gd name="connsiteY1" fmla="*/ 50135 h 13716000"/>
              <a:gd name="connsiteX2" fmla="*/ 16559488 w 16559488"/>
              <a:gd name="connsiteY2" fmla="*/ 13716000 h 13716000"/>
              <a:gd name="connsiteX3" fmla="*/ 0 w 16559488"/>
              <a:gd name="connsiteY3" fmla="*/ 13716000 h 13716000"/>
              <a:gd name="connsiteX4" fmla="*/ 0 w 16559488"/>
              <a:gd name="connsiteY4" fmla="*/ 0 h 13716000"/>
              <a:gd name="connsiteX0" fmla="*/ 0 w 16559488"/>
              <a:gd name="connsiteY0" fmla="*/ 16712 h 13732712"/>
              <a:gd name="connsiteX1" fmla="*/ 10610746 w 16559488"/>
              <a:gd name="connsiteY1" fmla="*/ 0 h 13732712"/>
              <a:gd name="connsiteX2" fmla="*/ 16559488 w 16559488"/>
              <a:gd name="connsiteY2" fmla="*/ 13732712 h 13732712"/>
              <a:gd name="connsiteX3" fmla="*/ 0 w 16559488"/>
              <a:gd name="connsiteY3" fmla="*/ 13732712 h 13732712"/>
              <a:gd name="connsiteX4" fmla="*/ 0 w 16559488"/>
              <a:gd name="connsiteY4" fmla="*/ 16712 h 13732712"/>
              <a:gd name="connsiteX0" fmla="*/ 0 w 16559488"/>
              <a:gd name="connsiteY0" fmla="*/ 16712 h 13732712"/>
              <a:gd name="connsiteX1" fmla="*/ 9989355 w 16559488"/>
              <a:gd name="connsiteY1" fmla="*/ 0 h 13732712"/>
              <a:gd name="connsiteX2" fmla="*/ 16559488 w 16559488"/>
              <a:gd name="connsiteY2" fmla="*/ 13732712 h 13732712"/>
              <a:gd name="connsiteX3" fmla="*/ 0 w 16559488"/>
              <a:gd name="connsiteY3" fmla="*/ 13732712 h 13732712"/>
              <a:gd name="connsiteX4" fmla="*/ 0 w 16559488"/>
              <a:gd name="connsiteY4" fmla="*/ 16712 h 13732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59488" h="13732712">
                <a:moveTo>
                  <a:pt x="0" y="16712"/>
                </a:moveTo>
                <a:lnTo>
                  <a:pt x="9989355" y="0"/>
                </a:lnTo>
                <a:lnTo>
                  <a:pt x="16559488" y="13732712"/>
                </a:lnTo>
                <a:lnTo>
                  <a:pt x="0" y="13732712"/>
                </a:lnTo>
                <a:lnTo>
                  <a:pt x="0" y="16712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CA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D76EB83-B508-2F47-8614-B981BBC860F3}"/>
              </a:ext>
            </a:extLst>
          </p:cNvPr>
          <p:cNvSpPr txBox="1">
            <a:spLocks/>
          </p:cNvSpPr>
          <p:nvPr userDrawn="1"/>
        </p:nvSpPr>
        <p:spPr>
          <a:xfrm>
            <a:off x="9059030" y="2307071"/>
            <a:ext cx="1449318" cy="500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A" sz="2000" b="1" dirty="0">
                <a:solidFill>
                  <a:schemeClr val="bg1"/>
                </a:solidFill>
              </a:rPr>
              <a:t>Réponse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38134A8B-0472-D045-B58E-2E62EBC1ACF9}"/>
              </a:ext>
            </a:extLst>
          </p:cNvPr>
          <p:cNvSpPr>
            <a:spLocks noChangeAspect="1"/>
          </p:cNvSpPr>
          <p:nvPr userDrawn="1"/>
        </p:nvSpPr>
        <p:spPr>
          <a:xfrm>
            <a:off x="8640689" y="2800350"/>
            <a:ext cx="2286000" cy="2286000"/>
          </a:xfrm>
          <a:prstGeom prst="ellipse">
            <a:avLst/>
          </a:prstGeom>
          <a:solidFill>
            <a:srgbClr val="F68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4800" b="1" dirty="0">
              <a:solidFill>
                <a:srgbClr val="F6891F"/>
              </a:solidFill>
            </a:endParaRP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705D8C90-01CD-464D-BA2C-9AC93E612E65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8640689" y="2800350"/>
            <a:ext cx="2286000" cy="22860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3800" b="1" cap="all" baseline="0">
                <a:solidFill>
                  <a:schemeClr val="bg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tabLst/>
              <a:defRPr sz="13800" b="1" cap="all" baseline="0">
                <a:solidFill>
                  <a:schemeClr val="bg1"/>
                </a:solidFill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tabLst/>
              <a:defRPr sz="13800" b="1" cap="all" baseline="0">
                <a:solidFill>
                  <a:schemeClr val="bg1"/>
                </a:solidFill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tabLst/>
              <a:defRPr sz="13800" b="1" cap="all" baseline="0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3800" b="1" cap="all" baseline="0">
                <a:solidFill>
                  <a:schemeClr val="bg1"/>
                </a:solidFill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3800" b="1" cap="all" baseline="0">
                <a:solidFill>
                  <a:schemeClr val="bg1"/>
                </a:solidFill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3800" b="1" cap="all" baseline="0">
                <a:solidFill>
                  <a:schemeClr val="bg1"/>
                </a:solidFill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3800" b="1" cap="all" baseline="0">
                <a:solidFill>
                  <a:schemeClr val="bg1"/>
                </a:solidFill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3800" b="1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fr-CA" dirty="0"/>
              <a:t>#</a:t>
            </a:r>
          </a:p>
        </p:txBody>
      </p:sp>
      <p:sp>
        <p:nvSpPr>
          <p:cNvPr id="14" name="Espace réservé du texte 7">
            <a:extLst>
              <a:ext uri="{FF2B5EF4-FFF2-40B4-BE49-F238E27FC236}">
                <a16:creationId xmlns:a16="http://schemas.microsoft.com/office/drawing/2014/main" id="{6E7A4988-F649-3544-9BA1-103FF83B498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6968" y="353290"/>
            <a:ext cx="5943600" cy="415925"/>
          </a:xfrm>
        </p:spPr>
        <p:txBody>
          <a:bodyPr anchor="b"/>
          <a:lstStyle>
            <a:lvl1pPr>
              <a:lnSpc>
                <a:spcPct val="100000"/>
              </a:lnSpc>
              <a:defRPr sz="2400" b="1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5pPr>
            <a:lvl6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6pPr>
            <a:lvl7pPr>
              <a:lnSpc>
                <a:spcPct val="100000"/>
              </a:lnSpc>
              <a:defRPr sz="2400" b="1">
                <a:solidFill>
                  <a:schemeClr val="accent1"/>
                </a:solidFill>
              </a:defRPr>
            </a:lvl7pPr>
            <a:lvl8pPr>
              <a:lnSpc>
                <a:spcPct val="100000"/>
              </a:lnSpc>
              <a:defRPr sz="2400" b="1">
                <a:solidFill>
                  <a:schemeClr val="accent1"/>
                </a:solidFill>
              </a:defRPr>
            </a:lvl8pPr>
            <a:lvl9pPr>
              <a:lnSpc>
                <a:spcPct val="100000"/>
              </a:lnSpc>
              <a:defRPr sz="2400"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fr-CA" dirty="0"/>
              <a:t>Cliquez pour insérer le surtitre</a:t>
            </a:r>
          </a:p>
        </p:txBody>
      </p:sp>
      <p:sp>
        <p:nvSpPr>
          <p:cNvPr id="13" name="Espace réservé du texte 7">
            <a:extLst>
              <a:ext uri="{FF2B5EF4-FFF2-40B4-BE49-F238E27FC236}">
                <a16:creationId xmlns:a16="http://schemas.microsoft.com/office/drawing/2014/main" id="{F67251FC-5D44-2B45-8825-2E3752AFEB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6968" y="2103120"/>
            <a:ext cx="5943600" cy="4114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</a:lstStyle>
          <a:p>
            <a:pPr lvl="0"/>
            <a:r>
              <a:rPr lang="fr-CA" dirty="0"/>
              <a:t>Cliquez pour insérer le texte et utilisez l’indentation pour appliquer les niveaux de texte prédéfinis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  <a:p>
            <a:pPr lvl="5"/>
            <a:r>
              <a:rPr lang="fr-CA" dirty="0"/>
              <a:t>Sixième niveau</a:t>
            </a:r>
          </a:p>
          <a:p>
            <a:pPr lvl="6"/>
            <a:r>
              <a:rPr lang="fr-CA" dirty="0"/>
              <a:t>Septième niveau</a:t>
            </a:r>
          </a:p>
          <a:p>
            <a:pPr lvl="7"/>
            <a:r>
              <a:rPr lang="fr-CA" dirty="0"/>
              <a:t>Huitième niveau</a:t>
            </a:r>
          </a:p>
          <a:p>
            <a:pPr lvl="8"/>
            <a:r>
              <a:rPr lang="fr-CA" dirty="0"/>
              <a:t>Neuvième niveau</a:t>
            </a:r>
          </a:p>
        </p:txBody>
      </p:sp>
    </p:spTree>
    <p:extLst>
      <p:ext uri="{BB962C8B-B14F-4D97-AF65-F5344CB8AC3E}">
        <p14:creationId xmlns:p14="http://schemas.microsoft.com/office/powerpoint/2010/main" val="51365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 - réponse mot / anthrac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85D6352A-AD94-1B46-A1F7-D92277A9F1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6968" y="822960"/>
            <a:ext cx="5943600" cy="914400"/>
          </a:xfrm>
        </p:spPr>
        <p:txBody>
          <a:bodyPr/>
          <a:lstStyle/>
          <a:p>
            <a:r>
              <a:rPr lang="fr-CA" dirty="0"/>
              <a:t>Cliquez pour insérer le titre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79AED1F1-7089-9D44-9117-8C6D35CEA946}"/>
              </a:ext>
            </a:extLst>
          </p:cNvPr>
          <p:cNvSpPr/>
          <p:nvPr userDrawn="1"/>
        </p:nvSpPr>
        <p:spPr>
          <a:xfrm flipH="1">
            <a:off x="6493564" y="0"/>
            <a:ext cx="5698435" cy="6858000"/>
          </a:xfrm>
          <a:custGeom>
            <a:avLst/>
            <a:gdLst>
              <a:gd name="connsiteX0" fmla="*/ 0 w 8154383"/>
              <a:gd name="connsiteY0" fmla="*/ 0 h 13716000"/>
              <a:gd name="connsiteX1" fmla="*/ 8154383 w 8154383"/>
              <a:gd name="connsiteY1" fmla="*/ 0 h 13716000"/>
              <a:gd name="connsiteX2" fmla="*/ 8154383 w 8154383"/>
              <a:gd name="connsiteY2" fmla="*/ 13716000 h 13716000"/>
              <a:gd name="connsiteX3" fmla="*/ 0 w 8154383"/>
              <a:gd name="connsiteY3" fmla="*/ 13716000 h 13716000"/>
              <a:gd name="connsiteX4" fmla="*/ 0 w 8154383"/>
              <a:gd name="connsiteY4" fmla="*/ 0 h 13716000"/>
              <a:gd name="connsiteX0" fmla="*/ 0 w 13585118"/>
              <a:gd name="connsiteY0" fmla="*/ 0 h 13716000"/>
              <a:gd name="connsiteX1" fmla="*/ 13585118 w 13585118"/>
              <a:gd name="connsiteY1" fmla="*/ 0 h 13716000"/>
              <a:gd name="connsiteX2" fmla="*/ 8154383 w 13585118"/>
              <a:gd name="connsiteY2" fmla="*/ 13716000 h 13716000"/>
              <a:gd name="connsiteX3" fmla="*/ 0 w 13585118"/>
              <a:gd name="connsiteY3" fmla="*/ 13716000 h 13716000"/>
              <a:gd name="connsiteX4" fmla="*/ 0 w 13585118"/>
              <a:gd name="connsiteY4" fmla="*/ 0 h 13716000"/>
              <a:gd name="connsiteX0" fmla="*/ 0 w 13585118"/>
              <a:gd name="connsiteY0" fmla="*/ 0 h 13732712"/>
              <a:gd name="connsiteX1" fmla="*/ 13585118 w 13585118"/>
              <a:gd name="connsiteY1" fmla="*/ 0 h 13732712"/>
              <a:gd name="connsiteX2" fmla="*/ 7619664 w 13585118"/>
              <a:gd name="connsiteY2" fmla="*/ 13732712 h 13732712"/>
              <a:gd name="connsiteX3" fmla="*/ 0 w 13585118"/>
              <a:gd name="connsiteY3" fmla="*/ 13716000 h 13732712"/>
              <a:gd name="connsiteX4" fmla="*/ 0 w 13585118"/>
              <a:gd name="connsiteY4" fmla="*/ 0 h 13732712"/>
              <a:gd name="connsiteX0" fmla="*/ 0 w 13585118"/>
              <a:gd name="connsiteY0" fmla="*/ 0 h 13716000"/>
              <a:gd name="connsiteX1" fmla="*/ 13585118 w 13585118"/>
              <a:gd name="connsiteY1" fmla="*/ 0 h 13716000"/>
              <a:gd name="connsiteX2" fmla="*/ 7836893 w 13585118"/>
              <a:gd name="connsiteY2" fmla="*/ 13716000 h 13716000"/>
              <a:gd name="connsiteX3" fmla="*/ 0 w 13585118"/>
              <a:gd name="connsiteY3" fmla="*/ 13716000 h 13716000"/>
              <a:gd name="connsiteX4" fmla="*/ 0 w 13585118"/>
              <a:gd name="connsiteY4" fmla="*/ 0 h 13716000"/>
              <a:gd name="connsiteX0" fmla="*/ 0 w 13802347"/>
              <a:gd name="connsiteY0" fmla="*/ 0 h 13716000"/>
              <a:gd name="connsiteX1" fmla="*/ 13802347 w 13802347"/>
              <a:gd name="connsiteY1" fmla="*/ 0 h 13716000"/>
              <a:gd name="connsiteX2" fmla="*/ 7836893 w 13802347"/>
              <a:gd name="connsiteY2" fmla="*/ 13716000 h 13716000"/>
              <a:gd name="connsiteX3" fmla="*/ 0 w 13802347"/>
              <a:gd name="connsiteY3" fmla="*/ 13716000 h 13716000"/>
              <a:gd name="connsiteX4" fmla="*/ 0 w 13802347"/>
              <a:gd name="connsiteY4" fmla="*/ 0 h 13716000"/>
              <a:gd name="connsiteX0" fmla="*/ 0 w 16609618"/>
              <a:gd name="connsiteY0" fmla="*/ 0 h 13716000"/>
              <a:gd name="connsiteX1" fmla="*/ 13802347 w 16609618"/>
              <a:gd name="connsiteY1" fmla="*/ 0 h 13716000"/>
              <a:gd name="connsiteX2" fmla="*/ 16609618 w 16609618"/>
              <a:gd name="connsiteY2" fmla="*/ 13716000 h 13716000"/>
              <a:gd name="connsiteX3" fmla="*/ 0 w 16609618"/>
              <a:gd name="connsiteY3" fmla="*/ 13716000 h 13716000"/>
              <a:gd name="connsiteX4" fmla="*/ 0 w 16609618"/>
              <a:gd name="connsiteY4" fmla="*/ 0 h 13716000"/>
              <a:gd name="connsiteX0" fmla="*/ 0 w 16609618"/>
              <a:gd name="connsiteY0" fmla="*/ 0 h 13716000"/>
              <a:gd name="connsiteX1" fmla="*/ 9925638 w 16609618"/>
              <a:gd name="connsiteY1" fmla="*/ 50135 h 13716000"/>
              <a:gd name="connsiteX2" fmla="*/ 16609618 w 16609618"/>
              <a:gd name="connsiteY2" fmla="*/ 13716000 h 13716000"/>
              <a:gd name="connsiteX3" fmla="*/ 0 w 16609618"/>
              <a:gd name="connsiteY3" fmla="*/ 13716000 h 13716000"/>
              <a:gd name="connsiteX4" fmla="*/ 0 w 16609618"/>
              <a:gd name="connsiteY4" fmla="*/ 0 h 13716000"/>
              <a:gd name="connsiteX0" fmla="*/ 0 w 16609618"/>
              <a:gd name="connsiteY0" fmla="*/ 0 h 13716000"/>
              <a:gd name="connsiteX1" fmla="*/ 10660876 w 16609618"/>
              <a:gd name="connsiteY1" fmla="*/ 50135 h 13716000"/>
              <a:gd name="connsiteX2" fmla="*/ 16609618 w 16609618"/>
              <a:gd name="connsiteY2" fmla="*/ 13716000 h 13716000"/>
              <a:gd name="connsiteX3" fmla="*/ 0 w 16609618"/>
              <a:gd name="connsiteY3" fmla="*/ 13716000 h 13716000"/>
              <a:gd name="connsiteX4" fmla="*/ 0 w 16609618"/>
              <a:gd name="connsiteY4" fmla="*/ 0 h 13716000"/>
              <a:gd name="connsiteX0" fmla="*/ 0 w 15607020"/>
              <a:gd name="connsiteY0" fmla="*/ 0 h 13716000"/>
              <a:gd name="connsiteX1" fmla="*/ 10660876 w 15607020"/>
              <a:gd name="connsiteY1" fmla="*/ 50135 h 13716000"/>
              <a:gd name="connsiteX2" fmla="*/ 15607020 w 15607020"/>
              <a:gd name="connsiteY2" fmla="*/ 13716000 h 13716000"/>
              <a:gd name="connsiteX3" fmla="*/ 0 w 15607020"/>
              <a:gd name="connsiteY3" fmla="*/ 13716000 h 13716000"/>
              <a:gd name="connsiteX4" fmla="*/ 0 w 15607020"/>
              <a:gd name="connsiteY4" fmla="*/ 0 h 13716000"/>
              <a:gd name="connsiteX0" fmla="*/ 0 w 16559488"/>
              <a:gd name="connsiteY0" fmla="*/ 0 h 13716000"/>
              <a:gd name="connsiteX1" fmla="*/ 10660876 w 16559488"/>
              <a:gd name="connsiteY1" fmla="*/ 50135 h 13716000"/>
              <a:gd name="connsiteX2" fmla="*/ 16559488 w 16559488"/>
              <a:gd name="connsiteY2" fmla="*/ 13716000 h 13716000"/>
              <a:gd name="connsiteX3" fmla="*/ 0 w 16559488"/>
              <a:gd name="connsiteY3" fmla="*/ 13716000 h 13716000"/>
              <a:gd name="connsiteX4" fmla="*/ 0 w 16559488"/>
              <a:gd name="connsiteY4" fmla="*/ 0 h 13716000"/>
              <a:gd name="connsiteX0" fmla="*/ 0 w 16559488"/>
              <a:gd name="connsiteY0" fmla="*/ 16712 h 13732712"/>
              <a:gd name="connsiteX1" fmla="*/ 10610746 w 16559488"/>
              <a:gd name="connsiteY1" fmla="*/ 0 h 13732712"/>
              <a:gd name="connsiteX2" fmla="*/ 16559488 w 16559488"/>
              <a:gd name="connsiteY2" fmla="*/ 13732712 h 13732712"/>
              <a:gd name="connsiteX3" fmla="*/ 0 w 16559488"/>
              <a:gd name="connsiteY3" fmla="*/ 13732712 h 13732712"/>
              <a:gd name="connsiteX4" fmla="*/ 0 w 16559488"/>
              <a:gd name="connsiteY4" fmla="*/ 16712 h 13732712"/>
              <a:gd name="connsiteX0" fmla="*/ 0 w 16559488"/>
              <a:gd name="connsiteY0" fmla="*/ 16712 h 13732712"/>
              <a:gd name="connsiteX1" fmla="*/ 9989355 w 16559488"/>
              <a:gd name="connsiteY1" fmla="*/ 0 h 13732712"/>
              <a:gd name="connsiteX2" fmla="*/ 16559488 w 16559488"/>
              <a:gd name="connsiteY2" fmla="*/ 13732712 h 13732712"/>
              <a:gd name="connsiteX3" fmla="*/ 0 w 16559488"/>
              <a:gd name="connsiteY3" fmla="*/ 13732712 h 13732712"/>
              <a:gd name="connsiteX4" fmla="*/ 0 w 16559488"/>
              <a:gd name="connsiteY4" fmla="*/ 16712 h 13732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59488" h="13732712">
                <a:moveTo>
                  <a:pt x="0" y="16712"/>
                </a:moveTo>
                <a:lnTo>
                  <a:pt x="9989355" y="0"/>
                </a:lnTo>
                <a:lnTo>
                  <a:pt x="16559488" y="13732712"/>
                </a:lnTo>
                <a:lnTo>
                  <a:pt x="0" y="13732712"/>
                </a:lnTo>
                <a:lnTo>
                  <a:pt x="0" y="16712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CA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D76EB83-B508-2F47-8614-B981BBC860F3}"/>
              </a:ext>
            </a:extLst>
          </p:cNvPr>
          <p:cNvSpPr txBox="1">
            <a:spLocks/>
          </p:cNvSpPr>
          <p:nvPr userDrawn="1"/>
        </p:nvSpPr>
        <p:spPr>
          <a:xfrm>
            <a:off x="9059030" y="2307071"/>
            <a:ext cx="1449318" cy="500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A" sz="2000" b="1" dirty="0">
                <a:solidFill>
                  <a:schemeClr val="bg1"/>
                </a:solidFill>
              </a:rPr>
              <a:t>Réponse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38134A8B-0472-D045-B58E-2E62EBC1ACF9}"/>
              </a:ext>
            </a:extLst>
          </p:cNvPr>
          <p:cNvSpPr>
            <a:spLocks noChangeAspect="1"/>
          </p:cNvSpPr>
          <p:nvPr userDrawn="1"/>
        </p:nvSpPr>
        <p:spPr>
          <a:xfrm>
            <a:off x="8640689" y="2800350"/>
            <a:ext cx="2286000" cy="2286000"/>
          </a:xfrm>
          <a:prstGeom prst="ellipse">
            <a:avLst/>
          </a:prstGeom>
          <a:solidFill>
            <a:srgbClr val="F68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4800" b="1" dirty="0">
              <a:solidFill>
                <a:srgbClr val="F6891F"/>
              </a:solidFill>
            </a:endParaRP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705D8C90-01CD-464D-BA2C-9AC93E612E65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8640689" y="2800350"/>
            <a:ext cx="2286000" cy="22860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5400" b="1" cap="all" baseline="0">
                <a:solidFill>
                  <a:schemeClr val="bg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tabLst/>
              <a:defRPr sz="5400" b="1" cap="all" baseline="0">
                <a:solidFill>
                  <a:schemeClr val="bg1"/>
                </a:solidFill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tabLst/>
              <a:defRPr sz="5400" b="1" cap="all" baseline="0">
                <a:solidFill>
                  <a:schemeClr val="bg1"/>
                </a:solidFill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tabLst/>
              <a:defRPr sz="5400" b="1" cap="all" baseline="0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5400" b="1" cap="all" baseline="0">
                <a:solidFill>
                  <a:schemeClr val="bg1"/>
                </a:solidFill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5400" b="1" cap="all" baseline="0">
                <a:solidFill>
                  <a:schemeClr val="bg1"/>
                </a:solidFill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5400" b="1" cap="all" baseline="0">
                <a:solidFill>
                  <a:schemeClr val="bg1"/>
                </a:solidFill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5400" b="1" cap="all" baseline="0">
                <a:solidFill>
                  <a:schemeClr val="bg1"/>
                </a:solidFill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5400" b="1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fr-CA" dirty="0"/>
              <a:t>mot</a:t>
            </a: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EF60DAA7-573E-574D-B359-854194939CE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6968" y="353290"/>
            <a:ext cx="5943600" cy="415925"/>
          </a:xfrm>
        </p:spPr>
        <p:txBody>
          <a:bodyPr anchor="b"/>
          <a:lstStyle>
            <a:lvl1pPr>
              <a:lnSpc>
                <a:spcPct val="100000"/>
              </a:lnSpc>
              <a:defRPr sz="2400" b="1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5pPr>
            <a:lvl6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6pPr>
            <a:lvl7pPr>
              <a:lnSpc>
                <a:spcPct val="100000"/>
              </a:lnSpc>
              <a:defRPr sz="2400" b="1">
                <a:solidFill>
                  <a:schemeClr val="accent1"/>
                </a:solidFill>
              </a:defRPr>
            </a:lvl7pPr>
            <a:lvl8pPr>
              <a:lnSpc>
                <a:spcPct val="100000"/>
              </a:lnSpc>
              <a:defRPr sz="2400" b="1">
                <a:solidFill>
                  <a:schemeClr val="accent1"/>
                </a:solidFill>
              </a:defRPr>
            </a:lvl8pPr>
            <a:lvl9pPr>
              <a:lnSpc>
                <a:spcPct val="100000"/>
              </a:lnSpc>
              <a:defRPr sz="2400"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fr-CA" dirty="0"/>
              <a:t>Cliquez pour insérer le surtitre</a:t>
            </a:r>
          </a:p>
        </p:txBody>
      </p:sp>
      <p:sp>
        <p:nvSpPr>
          <p:cNvPr id="13" name="Espace réservé du texte 7">
            <a:extLst>
              <a:ext uri="{FF2B5EF4-FFF2-40B4-BE49-F238E27FC236}">
                <a16:creationId xmlns:a16="http://schemas.microsoft.com/office/drawing/2014/main" id="{1F966F6A-2654-544A-99CC-79734BEBD9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6968" y="2103120"/>
            <a:ext cx="5943600" cy="4114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</a:lstStyle>
          <a:p>
            <a:pPr lvl="0"/>
            <a:r>
              <a:rPr lang="fr-CA" dirty="0"/>
              <a:t>Cliquez pour insérer le texte et utilisez l’indentation pour appliquer les niveaux de texte prédéfinis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  <a:p>
            <a:pPr lvl="5"/>
            <a:r>
              <a:rPr lang="fr-CA" dirty="0"/>
              <a:t>Sixième niveau</a:t>
            </a:r>
          </a:p>
          <a:p>
            <a:pPr lvl="6"/>
            <a:r>
              <a:rPr lang="fr-CA" dirty="0"/>
              <a:t>Septième niveau</a:t>
            </a:r>
          </a:p>
          <a:p>
            <a:pPr lvl="7"/>
            <a:r>
              <a:rPr lang="fr-CA" dirty="0"/>
              <a:t>Huitième niveau</a:t>
            </a:r>
          </a:p>
          <a:p>
            <a:pPr lvl="8"/>
            <a:r>
              <a:rPr lang="fr-CA" dirty="0"/>
              <a:t>Neuvième niveau</a:t>
            </a:r>
          </a:p>
        </p:txBody>
      </p:sp>
    </p:spTree>
    <p:extLst>
      <p:ext uri="{BB962C8B-B14F-4D97-AF65-F5344CB8AC3E}">
        <p14:creationId xmlns:p14="http://schemas.microsoft.com/office/powerpoint/2010/main" val="223996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éparateur de section /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1AF5E7B-AC20-5646-BAAC-75D7FABE8CA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59535" y="1143000"/>
            <a:ext cx="5669280" cy="4572000"/>
          </a:xfrm>
        </p:spPr>
        <p:txBody>
          <a:bodyPr anchor="ctr">
            <a:noAutofit/>
          </a:bodyPr>
          <a:lstStyle>
            <a:lvl1pPr marL="0" indent="0">
              <a:buNone/>
              <a:defRPr sz="6000" b="1">
                <a:solidFill>
                  <a:schemeClr val="bg1"/>
                </a:solidFill>
              </a:defRPr>
            </a:lvl1pPr>
            <a:lvl2pPr marL="0" indent="0">
              <a:buNone/>
              <a:defRPr sz="2400" b="1">
                <a:solidFill>
                  <a:schemeClr val="tx2"/>
                </a:solidFill>
              </a:defRPr>
            </a:lvl2pPr>
            <a:lvl3pPr marL="0" indent="0">
              <a:buNone/>
              <a:defRPr sz="2400" b="0">
                <a:solidFill>
                  <a:schemeClr val="tx2"/>
                </a:solidFill>
              </a:defRPr>
            </a:lvl3pPr>
            <a:lvl4pPr marL="0" indent="0">
              <a:buNone/>
              <a:defRPr sz="2400" b="0">
                <a:solidFill>
                  <a:schemeClr val="tx2"/>
                </a:solidFill>
              </a:defRPr>
            </a:lvl4pPr>
            <a:lvl5pPr marL="0" indent="0">
              <a:buNone/>
              <a:defRPr sz="2400" b="0">
                <a:solidFill>
                  <a:schemeClr val="tx2"/>
                </a:solidFill>
              </a:defRPr>
            </a:lvl5pPr>
            <a:lvl6pPr marL="0" indent="0">
              <a:buNone/>
              <a:tabLst/>
              <a:defRPr sz="2400" b="0">
                <a:solidFill>
                  <a:schemeClr val="tx2"/>
                </a:solidFill>
              </a:defRPr>
            </a:lvl6pPr>
            <a:lvl7pPr marL="0" indent="0">
              <a:buNone/>
              <a:tabLst/>
              <a:defRPr sz="2400" b="0">
                <a:solidFill>
                  <a:schemeClr val="tx2"/>
                </a:solidFill>
              </a:defRPr>
            </a:lvl7pPr>
            <a:lvl8pPr marL="0" indent="0">
              <a:buNone/>
              <a:tabLst/>
              <a:defRPr sz="2400" b="0">
                <a:solidFill>
                  <a:schemeClr val="tx2"/>
                </a:solidFill>
              </a:defRPr>
            </a:lvl8pPr>
            <a:lvl9pPr marL="0" indent="0">
              <a:buNone/>
              <a:tabLst/>
              <a:defRPr sz="2400" b="0">
                <a:solidFill>
                  <a:schemeClr val="tx2"/>
                </a:solidFill>
              </a:defRPr>
            </a:lvl9pPr>
          </a:lstStyle>
          <a:p>
            <a:pPr lvl="0"/>
            <a:r>
              <a:rPr lang="fr-CA" dirty="0"/>
              <a:t>Cliquez pour insérer le texte et utilisez l’indentation pour appliquer les niveaux de texte prédéfinis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  <a:p>
            <a:pPr lvl="5"/>
            <a:r>
              <a:rPr lang="fr-CA" dirty="0"/>
              <a:t>Sixième niveau</a:t>
            </a:r>
          </a:p>
          <a:p>
            <a:pPr lvl="6"/>
            <a:r>
              <a:rPr lang="fr-CA" dirty="0"/>
              <a:t>Septième niveau</a:t>
            </a:r>
          </a:p>
          <a:p>
            <a:pPr lvl="7"/>
            <a:r>
              <a:rPr lang="fr-CA" dirty="0"/>
              <a:t>Huitième niveau</a:t>
            </a:r>
          </a:p>
          <a:p>
            <a:pPr lvl="8"/>
            <a:r>
              <a:rPr lang="fr-CA" dirty="0"/>
              <a:t>Neuvième niveau</a:t>
            </a: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FBC07757-77C5-524C-B910-557C8E959E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8781"/>
          <a:stretch/>
        </p:blipFill>
        <p:spPr>
          <a:xfrm rot="16200000" flipH="1" flipV="1">
            <a:off x="9848146" y="3511825"/>
            <a:ext cx="2912883" cy="1783237"/>
          </a:xfrm>
          <a:prstGeom prst="rect">
            <a:avLst/>
          </a:prstGeom>
        </p:spPr>
      </p:pic>
      <p:pic>
        <p:nvPicPr>
          <p:cNvPr id="6" name="Graphique 5">
            <a:extLst>
              <a:ext uri="{FF2B5EF4-FFF2-40B4-BE49-F238E27FC236}">
                <a16:creationId xmlns:a16="http://schemas.microsoft.com/office/drawing/2014/main" id="{A70DBE9A-782A-CA47-8C6B-15DF0D3C44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8781"/>
          <a:stretch/>
        </p:blipFill>
        <p:spPr>
          <a:xfrm rot="10800000" flipH="1">
            <a:off x="9279117" y="5088014"/>
            <a:ext cx="2912883" cy="1783237"/>
          </a:xfrm>
          <a:prstGeom prst="rect">
            <a:avLst/>
          </a:prstGeom>
        </p:spPr>
      </p:pic>
      <p:pic>
        <p:nvPicPr>
          <p:cNvPr id="9" name="Graphique 8">
            <a:extLst>
              <a:ext uri="{FF2B5EF4-FFF2-40B4-BE49-F238E27FC236}">
                <a16:creationId xmlns:a16="http://schemas.microsoft.com/office/drawing/2014/main" id="{DE36D25E-AC8F-D64E-9495-A3A4FD8799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4114" t="13955" r="21853"/>
          <a:stretch/>
        </p:blipFill>
        <p:spPr>
          <a:xfrm>
            <a:off x="10588487" y="0"/>
            <a:ext cx="1603514" cy="2553528"/>
          </a:xfrm>
          <a:prstGeom prst="rect">
            <a:avLst/>
          </a:prstGeom>
        </p:spPr>
      </p:pic>
      <p:pic>
        <p:nvPicPr>
          <p:cNvPr id="10" name="Graphique 9">
            <a:extLst>
              <a:ext uri="{FF2B5EF4-FFF2-40B4-BE49-F238E27FC236}">
                <a16:creationId xmlns:a16="http://schemas.microsoft.com/office/drawing/2014/main" id="{ABB79D62-4DCF-1B4E-B374-A67D985758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8781"/>
          <a:stretch/>
        </p:blipFill>
        <p:spPr>
          <a:xfrm rot="10800000" flipH="1" flipV="1">
            <a:off x="8512069" y="-13252"/>
            <a:ext cx="2912883" cy="1783237"/>
          </a:xfrm>
          <a:prstGeom prst="rect">
            <a:avLst/>
          </a:prstGeom>
        </p:spPr>
      </p:pic>
      <p:sp>
        <p:nvSpPr>
          <p:cNvPr id="8" name="Picture Placeholder 21">
            <a:extLst>
              <a:ext uri="{FF2B5EF4-FFF2-40B4-BE49-F238E27FC236}">
                <a16:creationId xmlns:a16="http://schemas.microsoft.com/office/drawing/2014/main" id="{EA9B13A4-29EA-9A4B-9C30-85FE70160812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976872" y="1416462"/>
            <a:ext cx="4023360" cy="402336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4543778 w 9144000"/>
              <a:gd name="connsiteY2" fmla="*/ 2589389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65413"/>
              <a:gd name="connsiteY0" fmla="*/ 0 h 5143500"/>
              <a:gd name="connsiteX1" fmla="*/ 9144000 w 9165413"/>
              <a:gd name="connsiteY1" fmla="*/ 0 h 5143500"/>
              <a:gd name="connsiteX2" fmla="*/ 9165413 w 9165413"/>
              <a:gd name="connsiteY2" fmla="*/ 5138416 h 5143500"/>
              <a:gd name="connsiteX3" fmla="*/ 0 w 9165413"/>
              <a:gd name="connsiteY3" fmla="*/ 5143500 h 5143500"/>
              <a:gd name="connsiteX4" fmla="*/ 0 w 9165413"/>
              <a:gd name="connsiteY4" fmla="*/ 0 h 5143500"/>
              <a:gd name="connsiteX0" fmla="*/ 0 w 9174229"/>
              <a:gd name="connsiteY0" fmla="*/ 2519064 h 5143500"/>
              <a:gd name="connsiteX1" fmla="*/ 9152816 w 9174229"/>
              <a:gd name="connsiteY1" fmla="*/ 0 h 5143500"/>
              <a:gd name="connsiteX2" fmla="*/ 9174229 w 9174229"/>
              <a:gd name="connsiteY2" fmla="*/ 5138416 h 5143500"/>
              <a:gd name="connsiteX3" fmla="*/ 8816 w 9174229"/>
              <a:gd name="connsiteY3" fmla="*/ 5143500 h 5143500"/>
              <a:gd name="connsiteX4" fmla="*/ 0 w 9174229"/>
              <a:gd name="connsiteY4" fmla="*/ 2519064 h 5143500"/>
              <a:gd name="connsiteX0" fmla="*/ 0 w 9174229"/>
              <a:gd name="connsiteY0" fmla="*/ 2504188 h 5128624"/>
              <a:gd name="connsiteX1" fmla="*/ 4374748 w 9174229"/>
              <a:gd name="connsiteY1" fmla="*/ 0 h 5128624"/>
              <a:gd name="connsiteX2" fmla="*/ 9174229 w 9174229"/>
              <a:gd name="connsiteY2" fmla="*/ 5123540 h 5128624"/>
              <a:gd name="connsiteX3" fmla="*/ 8816 w 9174229"/>
              <a:gd name="connsiteY3" fmla="*/ 5128624 h 5128624"/>
              <a:gd name="connsiteX4" fmla="*/ 0 w 9174229"/>
              <a:gd name="connsiteY4" fmla="*/ 2504188 h 5128624"/>
              <a:gd name="connsiteX0" fmla="*/ 0 w 9174229"/>
              <a:gd name="connsiteY0" fmla="*/ 2504188 h 5128624"/>
              <a:gd name="connsiteX1" fmla="*/ 4374748 w 9174229"/>
              <a:gd name="connsiteY1" fmla="*/ 0 h 5128624"/>
              <a:gd name="connsiteX2" fmla="*/ 9174229 w 9174229"/>
              <a:gd name="connsiteY2" fmla="*/ 5123540 h 5128624"/>
              <a:gd name="connsiteX3" fmla="*/ 8816 w 9174229"/>
              <a:gd name="connsiteY3" fmla="*/ 5128624 h 5128624"/>
              <a:gd name="connsiteX4" fmla="*/ 0 w 9174229"/>
              <a:gd name="connsiteY4" fmla="*/ 2504188 h 5128624"/>
              <a:gd name="connsiteX0" fmla="*/ 0 w 9130151"/>
              <a:gd name="connsiteY0" fmla="*/ 2504188 h 5128624"/>
              <a:gd name="connsiteX1" fmla="*/ 4374748 w 9130151"/>
              <a:gd name="connsiteY1" fmla="*/ 0 h 5128624"/>
              <a:gd name="connsiteX2" fmla="*/ 9130151 w 9130151"/>
              <a:gd name="connsiteY2" fmla="*/ 2589599 h 5128624"/>
              <a:gd name="connsiteX3" fmla="*/ 8816 w 9130151"/>
              <a:gd name="connsiteY3" fmla="*/ 5128624 h 5128624"/>
              <a:gd name="connsiteX4" fmla="*/ 0 w 9130151"/>
              <a:gd name="connsiteY4" fmla="*/ 2504188 h 5128624"/>
              <a:gd name="connsiteX0" fmla="*/ 0 w 9130151"/>
              <a:gd name="connsiteY0" fmla="*/ 2504188 h 5103830"/>
              <a:gd name="connsiteX1" fmla="*/ 4374748 w 9130151"/>
              <a:gd name="connsiteY1" fmla="*/ 0 h 5103830"/>
              <a:gd name="connsiteX2" fmla="*/ 9130151 w 9130151"/>
              <a:gd name="connsiteY2" fmla="*/ 2589599 h 5103830"/>
              <a:gd name="connsiteX3" fmla="*/ 4707543 w 9130151"/>
              <a:gd name="connsiteY3" fmla="*/ 5103830 h 5103830"/>
              <a:gd name="connsiteX4" fmla="*/ 0 w 9130151"/>
              <a:gd name="connsiteY4" fmla="*/ 2504188 h 5103830"/>
              <a:gd name="connsiteX0" fmla="*/ 0 w 9130151"/>
              <a:gd name="connsiteY0" fmla="*/ 2112444 h 4712086"/>
              <a:gd name="connsiteX1" fmla="*/ 4559876 w 9130151"/>
              <a:gd name="connsiteY1" fmla="*/ 0 h 4712086"/>
              <a:gd name="connsiteX2" fmla="*/ 9130151 w 9130151"/>
              <a:gd name="connsiteY2" fmla="*/ 2197855 h 4712086"/>
              <a:gd name="connsiteX3" fmla="*/ 4707543 w 9130151"/>
              <a:gd name="connsiteY3" fmla="*/ 4712086 h 4712086"/>
              <a:gd name="connsiteX4" fmla="*/ 0 w 9130151"/>
              <a:gd name="connsiteY4" fmla="*/ 2112444 h 4712086"/>
              <a:gd name="connsiteX0" fmla="*/ 0 w 9086073"/>
              <a:gd name="connsiteY0" fmla="*/ 2112444 h 4712086"/>
              <a:gd name="connsiteX1" fmla="*/ 4559876 w 9086073"/>
              <a:gd name="connsiteY1" fmla="*/ 0 h 4712086"/>
              <a:gd name="connsiteX2" fmla="*/ 9086073 w 9086073"/>
              <a:gd name="connsiteY2" fmla="*/ 2173061 h 4712086"/>
              <a:gd name="connsiteX3" fmla="*/ 4707543 w 9086073"/>
              <a:gd name="connsiteY3" fmla="*/ 4712086 h 4712086"/>
              <a:gd name="connsiteX4" fmla="*/ 0 w 9086073"/>
              <a:gd name="connsiteY4" fmla="*/ 2112444 h 4712086"/>
              <a:gd name="connsiteX0" fmla="*/ 0 w 9059626"/>
              <a:gd name="connsiteY0" fmla="*/ 2166991 h 4712086"/>
              <a:gd name="connsiteX1" fmla="*/ 4533429 w 9059626"/>
              <a:gd name="connsiteY1" fmla="*/ 0 h 4712086"/>
              <a:gd name="connsiteX2" fmla="*/ 9059626 w 9059626"/>
              <a:gd name="connsiteY2" fmla="*/ 2173061 h 4712086"/>
              <a:gd name="connsiteX3" fmla="*/ 4681096 w 9059626"/>
              <a:gd name="connsiteY3" fmla="*/ 4712086 h 4712086"/>
              <a:gd name="connsiteX4" fmla="*/ 0 w 9059626"/>
              <a:gd name="connsiteY4" fmla="*/ 2166991 h 4712086"/>
              <a:gd name="connsiteX0" fmla="*/ 0 w 9059626"/>
              <a:gd name="connsiteY0" fmla="*/ 2166991 h 5143501"/>
              <a:gd name="connsiteX1" fmla="*/ 4533429 w 9059626"/>
              <a:gd name="connsiteY1" fmla="*/ 0 h 5143501"/>
              <a:gd name="connsiteX2" fmla="*/ 9059626 w 9059626"/>
              <a:gd name="connsiteY2" fmla="*/ 2173061 h 5143501"/>
              <a:gd name="connsiteX3" fmla="*/ 4540046 w 9059626"/>
              <a:gd name="connsiteY3" fmla="*/ 5143501 h 5143501"/>
              <a:gd name="connsiteX4" fmla="*/ 0 w 9059626"/>
              <a:gd name="connsiteY4" fmla="*/ 2166991 h 5143501"/>
              <a:gd name="connsiteX0" fmla="*/ 0 w 9112520"/>
              <a:gd name="connsiteY0" fmla="*/ 2166991 h 5143501"/>
              <a:gd name="connsiteX1" fmla="*/ 4533429 w 9112520"/>
              <a:gd name="connsiteY1" fmla="*/ 0 h 5143501"/>
              <a:gd name="connsiteX2" fmla="*/ 9112520 w 9112520"/>
              <a:gd name="connsiteY2" fmla="*/ 2619353 h 5143501"/>
              <a:gd name="connsiteX3" fmla="*/ 4540046 w 9112520"/>
              <a:gd name="connsiteY3" fmla="*/ 5143501 h 5143501"/>
              <a:gd name="connsiteX4" fmla="*/ 0 w 9112520"/>
              <a:gd name="connsiteY4" fmla="*/ 2166991 h 5143501"/>
              <a:gd name="connsiteX0" fmla="*/ 0 w 9156598"/>
              <a:gd name="connsiteY0" fmla="*/ 2628158 h 5143501"/>
              <a:gd name="connsiteX1" fmla="*/ 4577507 w 9156598"/>
              <a:gd name="connsiteY1" fmla="*/ 0 h 5143501"/>
              <a:gd name="connsiteX2" fmla="*/ 9156598 w 9156598"/>
              <a:gd name="connsiteY2" fmla="*/ 2619353 h 5143501"/>
              <a:gd name="connsiteX3" fmla="*/ 4584124 w 9156598"/>
              <a:gd name="connsiteY3" fmla="*/ 5143501 h 5143501"/>
              <a:gd name="connsiteX4" fmla="*/ 0 w 9156598"/>
              <a:gd name="connsiteY4" fmla="*/ 2628158 h 5143501"/>
              <a:gd name="connsiteX0" fmla="*/ 161 w 9156759"/>
              <a:gd name="connsiteY0" fmla="*/ 2628158 h 5143501"/>
              <a:gd name="connsiteX1" fmla="*/ 4577668 w 9156759"/>
              <a:gd name="connsiteY1" fmla="*/ 0 h 5143501"/>
              <a:gd name="connsiteX2" fmla="*/ 9156759 w 9156759"/>
              <a:gd name="connsiteY2" fmla="*/ 2619353 h 5143501"/>
              <a:gd name="connsiteX3" fmla="*/ 4584285 w 9156759"/>
              <a:gd name="connsiteY3" fmla="*/ 5143501 h 5143501"/>
              <a:gd name="connsiteX4" fmla="*/ 161 w 9156759"/>
              <a:gd name="connsiteY4" fmla="*/ 2628158 h 5143501"/>
              <a:gd name="connsiteX0" fmla="*/ 161 w 9156759"/>
              <a:gd name="connsiteY0" fmla="*/ 2628158 h 5143501"/>
              <a:gd name="connsiteX1" fmla="*/ 4577668 w 9156759"/>
              <a:gd name="connsiteY1" fmla="*/ 0 h 5143501"/>
              <a:gd name="connsiteX2" fmla="*/ 9156759 w 9156759"/>
              <a:gd name="connsiteY2" fmla="*/ 2619353 h 5143501"/>
              <a:gd name="connsiteX3" fmla="*/ 4584285 w 9156759"/>
              <a:gd name="connsiteY3" fmla="*/ 5143501 h 5143501"/>
              <a:gd name="connsiteX4" fmla="*/ 161 w 9156759"/>
              <a:gd name="connsiteY4" fmla="*/ 2628158 h 5143501"/>
              <a:gd name="connsiteX0" fmla="*/ 205 w 9156803"/>
              <a:gd name="connsiteY0" fmla="*/ 2628158 h 5143501"/>
              <a:gd name="connsiteX1" fmla="*/ 4577712 w 9156803"/>
              <a:gd name="connsiteY1" fmla="*/ 0 h 5143501"/>
              <a:gd name="connsiteX2" fmla="*/ 9156803 w 9156803"/>
              <a:gd name="connsiteY2" fmla="*/ 2619353 h 5143501"/>
              <a:gd name="connsiteX3" fmla="*/ 4584329 w 9156803"/>
              <a:gd name="connsiteY3" fmla="*/ 5143501 h 5143501"/>
              <a:gd name="connsiteX4" fmla="*/ 205 w 9156803"/>
              <a:gd name="connsiteY4" fmla="*/ 2628158 h 5143501"/>
              <a:gd name="connsiteX0" fmla="*/ 0 w 9156598"/>
              <a:gd name="connsiteY0" fmla="*/ 2628158 h 5143501"/>
              <a:gd name="connsiteX1" fmla="*/ 4577507 w 9156598"/>
              <a:gd name="connsiteY1" fmla="*/ 0 h 5143501"/>
              <a:gd name="connsiteX2" fmla="*/ 9156598 w 9156598"/>
              <a:gd name="connsiteY2" fmla="*/ 2619353 h 5143501"/>
              <a:gd name="connsiteX3" fmla="*/ 4584124 w 9156598"/>
              <a:gd name="connsiteY3" fmla="*/ 5143501 h 5143501"/>
              <a:gd name="connsiteX4" fmla="*/ 0 w 9156598"/>
              <a:gd name="connsiteY4" fmla="*/ 2628158 h 5143501"/>
              <a:gd name="connsiteX0" fmla="*/ 0 w 9156598"/>
              <a:gd name="connsiteY0" fmla="*/ 2628158 h 5143501"/>
              <a:gd name="connsiteX1" fmla="*/ 4577507 w 9156598"/>
              <a:gd name="connsiteY1" fmla="*/ 0 h 5143501"/>
              <a:gd name="connsiteX2" fmla="*/ 9156598 w 9156598"/>
              <a:gd name="connsiteY2" fmla="*/ 2619353 h 5143501"/>
              <a:gd name="connsiteX3" fmla="*/ 4584124 w 9156598"/>
              <a:gd name="connsiteY3" fmla="*/ 5143501 h 5143501"/>
              <a:gd name="connsiteX4" fmla="*/ 0 w 9156598"/>
              <a:gd name="connsiteY4" fmla="*/ 2628158 h 5143501"/>
              <a:gd name="connsiteX0" fmla="*/ 0 w 9156720"/>
              <a:gd name="connsiteY0" fmla="*/ 2628158 h 5143501"/>
              <a:gd name="connsiteX1" fmla="*/ 4577507 w 9156720"/>
              <a:gd name="connsiteY1" fmla="*/ 0 h 5143501"/>
              <a:gd name="connsiteX2" fmla="*/ 9156598 w 9156720"/>
              <a:gd name="connsiteY2" fmla="*/ 2619353 h 5143501"/>
              <a:gd name="connsiteX3" fmla="*/ 4584124 w 9156720"/>
              <a:gd name="connsiteY3" fmla="*/ 5143501 h 5143501"/>
              <a:gd name="connsiteX4" fmla="*/ 0 w 9156720"/>
              <a:gd name="connsiteY4" fmla="*/ 2628158 h 5143501"/>
              <a:gd name="connsiteX0" fmla="*/ 0 w 9157531"/>
              <a:gd name="connsiteY0" fmla="*/ 2628158 h 5143501"/>
              <a:gd name="connsiteX1" fmla="*/ 4577507 w 9157531"/>
              <a:gd name="connsiteY1" fmla="*/ 0 h 5143501"/>
              <a:gd name="connsiteX2" fmla="*/ 9156598 w 9157531"/>
              <a:gd name="connsiteY2" fmla="*/ 2619353 h 5143501"/>
              <a:gd name="connsiteX3" fmla="*/ 4584124 w 9157531"/>
              <a:gd name="connsiteY3" fmla="*/ 5143501 h 5143501"/>
              <a:gd name="connsiteX4" fmla="*/ 0 w 9157531"/>
              <a:gd name="connsiteY4" fmla="*/ 2628158 h 5143501"/>
              <a:gd name="connsiteX0" fmla="*/ 0 w 9157859"/>
              <a:gd name="connsiteY0" fmla="*/ 2628158 h 5143501"/>
              <a:gd name="connsiteX1" fmla="*/ 4577507 w 9157859"/>
              <a:gd name="connsiteY1" fmla="*/ 0 h 5143501"/>
              <a:gd name="connsiteX2" fmla="*/ 9156598 w 9157859"/>
              <a:gd name="connsiteY2" fmla="*/ 2619353 h 5143501"/>
              <a:gd name="connsiteX3" fmla="*/ 4584124 w 9157859"/>
              <a:gd name="connsiteY3" fmla="*/ 5143501 h 5143501"/>
              <a:gd name="connsiteX4" fmla="*/ 0 w 9157859"/>
              <a:gd name="connsiteY4" fmla="*/ 2628158 h 5143501"/>
              <a:gd name="connsiteX0" fmla="*/ 0 w 9157859"/>
              <a:gd name="connsiteY0" fmla="*/ 2628158 h 5143501"/>
              <a:gd name="connsiteX1" fmla="*/ 4577507 w 9157859"/>
              <a:gd name="connsiteY1" fmla="*/ 0 h 5143501"/>
              <a:gd name="connsiteX2" fmla="*/ 9156598 w 9157859"/>
              <a:gd name="connsiteY2" fmla="*/ 2619353 h 5143501"/>
              <a:gd name="connsiteX3" fmla="*/ 4584124 w 9157859"/>
              <a:gd name="connsiteY3" fmla="*/ 5143501 h 5143501"/>
              <a:gd name="connsiteX4" fmla="*/ 0 w 9157859"/>
              <a:gd name="connsiteY4" fmla="*/ 2628158 h 5143501"/>
              <a:gd name="connsiteX0" fmla="*/ 0 w 9157859"/>
              <a:gd name="connsiteY0" fmla="*/ 2628158 h 5143501"/>
              <a:gd name="connsiteX1" fmla="*/ 4577507 w 9157859"/>
              <a:gd name="connsiteY1" fmla="*/ 0 h 5143501"/>
              <a:gd name="connsiteX2" fmla="*/ 9156598 w 9157859"/>
              <a:gd name="connsiteY2" fmla="*/ 2619353 h 5143501"/>
              <a:gd name="connsiteX3" fmla="*/ 4584124 w 9157859"/>
              <a:gd name="connsiteY3" fmla="*/ 5143501 h 5143501"/>
              <a:gd name="connsiteX4" fmla="*/ 0 w 9157859"/>
              <a:gd name="connsiteY4" fmla="*/ 2628158 h 5143501"/>
              <a:gd name="connsiteX0" fmla="*/ 0 w 9157859"/>
              <a:gd name="connsiteY0" fmla="*/ 2628158 h 5143507"/>
              <a:gd name="connsiteX1" fmla="*/ 4577507 w 9157859"/>
              <a:gd name="connsiteY1" fmla="*/ 0 h 5143507"/>
              <a:gd name="connsiteX2" fmla="*/ 9156598 w 9157859"/>
              <a:gd name="connsiteY2" fmla="*/ 2619353 h 5143507"/>
              <a:gd name="connsiteX3" fmla="*/ 4584124 w 9157859"/>
              <a:gd name="connsiteY3" fmla="*/ 5143501 h 5143507"/>
              <a:gd name="connsiteX4" fmla="*/ 0 w 9157859"/>
              <a:gd name="connsiteY4" fmla="*/ 2628158 h 5143507"/>
              <a:gd name="connsiteX0" fmla="*/ 0 w 9156846"/>
              <a:gd name="connsiteY0" fmla="*/ 2628158 h 5143509"/>
              <a:gd name="connsiteX1" fmla="*/ 4577507 w 9156846"/>
              <a:gd name="connsiteY1" fmla="*/ 0 h 5143509"/>
              <a:gd name="connsiteX2" fmla="*/ 9156598 w 9156846"/>
              <a:gd name="connsiteY2" fmla="*/ 2619353 h 5143509"/>
              <a:gd name="connsiteX3" fmla="*/ 4584124 w 9156846"/>
              <a:gd name="connsiteY3" fmla="*/ 5143501 h 5143509"/>
              <a:gd name="connsiteX4" fmla="*/ 0 w 9156846"/>
              <a:gd name="connsiteY4" fmla="*/ 2628158 h 5143509"/>
              <a:gd name="connsiteX0" fmla="*/ 0 w 9156718"/>
              <a:gd name="connsiteY0" fmla="*/ 2628158 h 5143507"/>
              <a:gd name="connsiteX1" fmla="*/ 4577507 w 9156718"/>
              <a:gd name="connsiteY1" fmla="*/ 0 h 5143507"/>
              <a:gd name="connsiteX2" fmla="*/ 9156598 w 9156718"/>
              <a:gd name="connsiteY2" fmla="*/ 2619353 h 5143507"/>
              <a:gd name="connsiteX3" fmla="*/ 4584124 w 9156718"/>
              <a:gd name="connsiteY3" fmla="*/ 5143501 h 5143507"/>
              <a:gd name="connsiteX4" fmla="*/ 0 w 9156718"/>
              <a:gd name="connsiteY4" fmla="*/ 2628158 h 5143507"/>
              <a:gd name="connsiteX0" fmla="*/ 0 w 9156599"/>
              <a:gd name="connsiteY0" fmla="*/ 2628158 h 5143509"/>
              <a:gd name="connsiteX1" fmla="*/ 4577507 w 9156599"/>
              <a:gd name="connsiteY1" fmla="*/ 0 h 5143509"/>
              <a:gd name="connsiteX2" fmla="*/ 9156598 w 9156599"/>
              <a:gd name="connsiteY2" fmla="*/ 2619353 h 5143509"/>
              <a:gd name="connsiteX3" fmla="*/ 4584124 w 9156599"/>
              <a:gd name="connsiteY3" fmla="*/ 5143501 h 5143509"/>
              <a:gd name="connsiteX4" fmla="*/ 0 w 9156599"/>
              <a:gd name="connsiteY4" fmla="*/ 2628158 h 5143509"/>
              <a:gd name="connsiteX0" fmla="*/ 0 w 9156599"/>
              <a:gd name="connsiteY0" fmla="*/ 2628158 h 5143507"/>
              <a:gd name="connsiteX1" fmla="*/ 4577507 w 9156599"/>
              <a:gd name="connsiteY1" fmla="*/ 0 h 5143507"/>
              <a:gd name="connsiteX2" fmla="*/ 9156598 w 9156599"/>
              <a:gd name="connsiteY2" fmla="*/ 2619353 h 5143507"/>
              <a:gd name="connsiteX3" fmla="*/ 4584124 w 9156599"/>
              <a:gd name="connsiteY3" fmla="*/ 5143501 h 5143507"/>
              <a:gd name="connsiteX4" fmla="*/ 0 w 9156599"/>
              <a:gd name="connsiteY4" fmla="*/ 2628158 h 5143507"/>
              <a:gd name="connsiteX0" fmla="*/ 0 w 9156599"/>
              <a:gd name="connsiteY0" fmla="*/ 2628158 h 5143551"/>
              <a:gd name="connsiteX1" fmla="*/ 4577507 w 9156599"/>
              <a:gd name="connsiteY1" fmla="*/ 0 h 5143551"/>
              <a:gd name="connsiteX2" fmla="*/ 9156598 w 9156599"/>
              <a:gd name="connsiteY2" fmla="*/ 2619353 h 5143551"/>
              <a:gd name="connsiteX3" fmla="*/ 4584124 w 9156599"/>
              <a:gd name="connsiteY3" fmla="*/ 5143501 h 5143551"/>
              <a:gd name="connsiteX4" fmla="*/ 0 w 9156599"/>
              <a:gd name="connsiteY4" fmla="*/ 2628158 h 514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599" h="5143551">
                <a:moveTo>
                  <a:pt x="0" y="2628158"/>
                </a:moveTo>
                <a:cubicBezTo>
                  <a:pt x="733" y="983493"/>
                  <a:pt x="2364053" y="13224"/>
                  <a:pt x="4577507" y="0"/>
                </a:cubicBezTo>
                <a:cubicBezTo>
                  <a:pt x="6897908" y="17911"/>
                  <a:pt x="9149460" y="1030517"/>
                  <a:pt x="9156598" y="2619353"/>
                </a:cubicBezTo>
                <a:cubicBezTo>
                  <a:pt x="9131096" y="4090503"/>
                  <a:pt x="6936952" y="5140154"/>
                  <a:pt x="4584124" y="5143501"/>
                </a:cubicBezTo>
                <a:cubicBezTo>
                  <a:pt x="2527144" y="5151354"/>
                  <a:pt x="82278" y="4217035"/>
                  <a:pt x="0" y="2628158"/>
                </a:cubicBezTo>
                <a:close/>
              </a:path>
            </a:pathLst>
          </a:custGeom>
          <a:solidFill>
            <a:schemeClr val="bg1"/>
          </a:solidFill>
        </p:spPr>
        <p:txBody>
          <a:bodyPr anchor="t"/>
          <a:lstStyle>
            <a:lvl1pPr marL="0" indent="0" algn="ctr">
              <a:buNone/>
              <a:defRPr sz="1600" b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fr-CA" dirty="0"/>
              <a:t>Cliquez sur l’icône au centre de la boîte pour insérer une image</a:t>
            </a:r>
          </a:p>
        </p:txBody>
      </p:sp>
    </p:spTree>
    <p:extLst>
      <p:ext uri="{BB962C8B-B14F-4D97-AF65-F5344CB8AC3E}">
        <p14:creationId xmlns:p14="http://schemas.microsoft.com/office/powerpoint/2010/main" val="317851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 - question /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85D6352A-AD94-1B46-A1F7-D92277A9F1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6968" y="822960"/>
            <a:ext cx="5943600" cy="914400"/>
          </a:xfrm>
        </p:spPr>
        <p:txBody>
          <a:bodyPr/>
          <a:lstStyle/>
          <a:p>
            <a:r>
              <a:rPr lang="fr-CA" dirty="0"/>
              <a:t>Cliquez pour insérer le titre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79AED1F1-7089-9D44-9117-8C6D35CEA946}"/>
              </a:ext>
            </a:extLst>
          </p:cNvPr>
          <p:cNvSpPr/>
          <p:nvPr userDrawn="1"/>
        </p:nvSpPr>
        <p:spPr>
          <a:xfrm flipH="1">
            <a:off x="6493564" y="0"/>
            <a:ext cx="5698435" cy="6858000"/>
          </a:xfrm>
          <a:custGeom>
            <a:avLst/>
            <a:gdLst>
              <a:gd name="connsiteX0" fmla="*/ 0 w 8154383"/>
              <a:gd name="connsiteY0" fmla="*/ 0 h 13716000"/>
              <a:gd name="connsiteX1" fmla="*/ 8154383 w 8154383"/>
              <a:gd name="connsiteY1" fmla="*/ 0 h 13716000"/>
              <a:gd name="connsiteX2" fmla="*/ 8154383 w 8154383"/>
              <a:gd name="connsiteY2" fmla="*/ 13716000 h 13716000"/>
              <a:gd name="connsiteX3" fmla="*/ 0 w 8154383"/>
              <a:gd name="connsiteY3" fmla="*/ 13716000 h 13716000"/>
              <a:gd name="connsiteX4" fmla="*/ 0 w 8154383"/>
              <a:gd name="connsiteY4" fmla="*/ 0 h 13716000"/>
              <a:gd name="connsiteX0" fmla="*/ 0 w 13585118"/>
              <a:gd name="connsiteY0" fmla="*/ 0 h 13716000"/>
              <a:gd name="connsiteX1" fmla="*/ 13585118 w 13585118"/>
              <a:gd name="connsiteY1" fmla="*/ 0 h 13716000"/>
              <a:gd name="connsiteX2" fmla="*/ 8154383 w 13585118"/>
              <a:gd name="connsiteY2" fmla="*/ 13716000 h 13716000"/>
              <a:gd name="connsiteX3" fmla="*/ 0 w 13585118"/>
              <a:gd name="connsiteY3" fmla="*/ 13716000 h 13716000"/>
              <a:gd name="connsiteX4" fmla="*/ 0 w 13585118"/>
              <a:gd name="connsiteY4" fmla="*/ 0 h 13716000"/>
              <a:gd name="connsiteX0" fmla="*/ 0 w 13585118"/>
              <a:gd name="connsiteY0" fmla="*/ 0 h 13732712"/>
              <a:gd name="connsiteX1" fmla="*/ 13585118 w 13585118"/>
              <a:gd name="connsiteY1" fmla="*/ 0 h 13732712"/>
              <a:gd name="connsiteX2" fmla="*/ 7619664 w 13585118"/>
              <a:gd name="connsiteY2" fmla="*/ 13732712 h 13732712"/>
              <a:gd name="connsiteX3" fmla="*/ 0 w 13585118"/>
              <a:gd name="connsiteY3" fmla="*/ 13716000 h 13732712"/>
              <a:gd name="connsiteX4" fmla="*/ 0 w 13585118"/>
              <a:gd name="connsiteY4" fmla="*/ 0 h 13732712"/>
              <a:gd name="connsiteX0" fmla="*/ 0 w 13585118"/>
              <a:gd name="connsiteY0" fmla="*/ 0 h 13716000"/>
              <a:gd name="connsiteX1" fmla="*/ 13585118 w 13585118"/>
              <a:gd name="connsiteY1" fmla="*/ 0 h 13716000"/>
              <a:gd name="connsiteX2" fmla="*/ 7836893 w 13585118"/>
              <a:gd name="connsiteY2" fmla="*/ 13716000 h 13716000"/>
              <a:gd name="connsiteX3" fmla="*/ 0 w 13585118"/>
              <a:gd name="connsiteY3" fmla="*/ 13716000 h 13716000"/>
              <a:gd name="connsiteX4" fmla="*/ 0 w 13585118"/>
              <a:gd name="connsiteY4" fmla="*/ 0 h 13716000"/>
              <a:gd name="connsiteX0" fmla="*/ 0 w 13802347"/>
              <a:gd name="connsiteY0" fmla="*/ 0 h 13716000"/>
              <a:gd name="connsiteX1" fmla="*/ 13802347 w 13802347"/>
              <a:gd name="connsiteY1" fmla="*/ 0 h 13716000"/>
              <a:gd name="connsiteX2" fmla="*/ 7836893 w 13802347"/>
              <a:gd name="connsiteY2" fmla="*/ 13716000 h 13716000"/>
              <a:gd name="connsiteX3" fmla="*/ 0 w 13802347"/>
              <a:gd name="connsiteY3" fmla="*/ 13716000 h 13716000"/>
              <a:gd name="connsiteX4" fmla="*/ 0 w 13802347"/>
              <a:gd name="connsiteY4" fmla="*/ 0 h 13716000"/>
              <a:gd name="connsiteX0" fmla="*/ 0 w 16609618"/>
              <a:gd name="connsiteY0" fmla="*/ 0 h 13716000"/>
              <a:gd name="connsiteX1" fmla="*/ 13802347 w 16609618"/>
              <a:gd name="connsiteY1" fmla="*/ 0 h 13716000"/>
              <a:gd name="connsiteX2" fmla="*/ 16609618 w 16609618"/>
              <a:gd name="connsiteY2" fmla="*/ 13716000 h 13716000"/>
              <a:gd name="connsiteX3" fmla="*/ 0 w 16609618"/>
              <a:gd name="connsiteY3" fmla="*/ 13716000 h 13716000"/>
              <a:gd name="connsiteX4" fmla="*/ 0 w 16609618"/>
              <a:gd name="connsiteY4" fmla="*/ 0 h 13716000"/>
              <a:gd name="connsiteX0" fmla="*/ 0 w 16609618"/>
              <a:gd name="connsiteY0" fmla="*/ 0 h 13716000"/>
              <a:gd name="connsiteX1" fmla="*/ 9925638 w 16609618"/>
              <a:gd name="connsiteY1" fmla="*/ 50135 h 13716000"/>
              <a:gd name="connsiteX2" fmla="*/ 16609618 w 16609618"/>
              <a:gd name="connsiteY2" fmla="*/ 13716000 h 13716000"/>
              <a:gd name="connsiteX3" fmla="*/ 0 w 16609618"/>
              <a:gd name="connsiteY3" fmla="*/ 13716000 h 13716000"/>
              <a:gd name="connsiteX4" fmla="*/ 0 w 16609618"/>
              <a:gd name="connsiteY4" fmla="*/ 0 h 13716000"/>
              <a:gd name="connsiteX0" fmla="*/ 0 w 16609618"/>
              <a:gd name="connsiteY0" fmla="*/ 0 h 13716000"/>
              <a:gd name="connsiteX1" fmla="*/ 10660876 w 16609618"/>
              <a:gd name="connsiteY1" fmla="*/ 50135 h 13716000"/>
              <a:gd name="connsiteX2" fmla="*/ 16609618 w 16609618"/>
              <a:gd name="connsiteY2" fmla="*/ 13716000 h 13716000"/>
              <a:gd name="connsiteX3" fmla="*/ 0 w 16609618"/>
              <a:gd name="connsiteY3" fmla="*/ 13716000 h 13716000"/>
              <a:gd name="connsiteX4" fmla="*/ 0 w 16609618"/>
              <a:gd name="connsiteY4" fmla="*/ 0 h 13716000"/>
              <a:gd name="connsiteX0" fmla="*/ 0 w 15607020"/>
              <a:gd name="connsiteY0" fmla="*/ 0 h 13716000"/>
              <a:gd name="connsiteX1" fmla="*/ 10660876 w 15607020"/>
              <a:gd name="connsiteY1" fmla="*/ 50135 h 13716000"/>
              <a:gd name="connsiteX2" fmla="*/ 15607020 w 15607020"/>
              <a:gd name="connsiteY2" fmla="*/ 13716000 h 13716000"/>
              <a:gd name="connsiteX3" fmla="*/ 0 w 15607020"/>
              <a:gd name="connsiteY3" fmla="*/ 13716000 h 13716000"/>
              <a:gd name="connsiteX4" fmla="*/ 0 w 15607020"/>
              <a:gd name="connsiteY4" fmla="*/ 0 h 13716000"/>
              <a:gd name="connsiteX0" fmla="*/ 0 w 16559488"/>
              <a:gd name="connsiteY0" fmla="*/ 0 h 13716000"/>
              <a:gd name="connsiteX1" fmla="*/ 10660876 w 16559488"/>
              <a:gd name="connsiteY1" fmla="*/ 50135 h 13716000"/>
              <a:gd name="connsiteX2" fmla="*/ 16559488 w 16559488"/>
              <a:gd name="connsiteY2" fmla="*/ 13716000 h 13716000"/>
              <a:gd name="connsiteX3" fmla="*/ 0 w 16559488"/>
              <a:gd name="connsiteY3" fmla="*/ 13716000 h 13716000"/>
              <a:gd name="connsiteX4" fmla="*/ 0 w 16559488"/>
              <a:gd name="connsiteY4" fmla="*/ 0 h 13716000"/>
              <a:gd name="connsiteX0" fmla="*/ 0 w 16559488"/>
              <a:gd name="connsiteY0" fmla="*/ 16712 h 13732712"/>
              <a:gd name="connsiteX1" fmla="*/ 10610746 w 16559488"/>
              <a:gd name="connsiteY1" fmla="*/ 0 h 13732712"/>
              <a:gd name="connsiteX2" fmla="*/ 16559488 w 16559488"/>
              <a:gd name="connsiteY2" fmla="*/ 13732712 h 13732712"/>
              <a:gd name="connsiteX3" fmla="*/ 0 w 16559488"/>
              <a:gd name="connsiteY3" fmla="*/ 13732712 h 13732712"/>
              <a:gd name="connsiteX4" fmla="*/ 0 w 16559488"/>
              <a:gd name="connsiteY4" fmla="*/ 16712 h 13732712"/>
              <a:gd name="connsiteX0" fmla="*/ 0 w 16559488"/>
              <a:gd name="connsiteY0" fmla="*/ 16712 h 13732712"/>
              <a:gd name="connsiteX1" fmla="*/ 9989355 w 16559488"/>
              <a:gd name="connsiteY1" fmla="*/ 0 h 13732712"/>
              <a:gd name="connsiteX2" fmla="*/ 16559488 w 16559488"/>
              <a:gd name="connsiteY2" fmla="*/ 13732712 h 13732712"/>
              <a:gd name="connsiteX3" fmla="*/ 0 w 16559488"/>
              <a:gd name="connsiteY3" fmla="*/ 13732712 h 13732712"/>
              <a:gd name="connsiteX4" fmla="*/ 0 w 16559488"/>
              <a:gd name="connsiteY4" fmla="*/ 16712 h 13732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59488" h="13732712">
                <a:moveTo>
                  <a:pt x="0" y="16712"/>
                </a:moveTo>
                <a:lnTo>
                  <a:pt x="9989355" y="0"/>
                </a:lnTo>
                <a:lnTo>
                  <a:pt x="16559488" y="13732712"/>
                </a:lnTo>
                <a:lnTo>
                  <a:pt x="0" y="13732712"/>
                </a:lnTo>
                <a:lnTo>
                  <a:pt x="0" y="16712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CA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418669CF-8A1F-9F48-B924-C241EACDD350}"/>
              </a:ext>
            </a:extLst>
          </p:cNvPr>
          <p:cNvGrpSpPr/>
          <p:nvPr userDrawn="1"/>
        </p:nvGrpSpPr>
        <p:grpSpPr>
          <a:xfrm>
            <a:off x="8640689" y="2800350"/>
            <a:ext cx="2286000" cy="2286000"/>
            <a:chOff x="8640689" y="2800350"/>
            <a:chExt cx="2286000" cy="2286000"/>
          </a:xfrm>
        </p:grpSpPr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E418B851-5B25-EA46-86B8-E4CD19A51D2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640689" y="2800350"/>
              <a:ext cx="2286000" cy="228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4800" b="1" dirty="0">
                <a:solidFill>
                  <a:srgbClr val="F6891F"/>
                </a:solidFill>
              </a:endParaRPr>
            </a:p>
          </p:txBody>
        </p:sp>
        <p:pic>
          <p:nvPicPr>
            <p:cNvPr id="9" name="Graphique 8">
              <a:extLst>
                <a:ext uri="{FF2B5EF4-FFF2-40B4-BE49-F238E27FC236}">
                  <a16:creationId xmlns:a16="http://schemas.microsoft.com/office/drawing/2014/main" id="{EED37363-B633-F040-ADBF-275A6B2C71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857383" y="3017044"/>
              <a:ext cx="1852613" cy="1852613"/>
            </a:xfrm>
            <a:prstGeom prst="rect">
              <a:avLst/>
            </a:prstGeom>
          </p:spPr>
        </p:pic>
      </p:grp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FD54183E-6A40-2844-A85F-0190EFB88B0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6968" y="353290"/>
            <a:ext cx="5943600" cy="415925"/>
          </a:xfrm>
        </p:spPr>
        <p:txBody>
          <a:bodyPr anchor="b"/>
          <a:lstStyle>
            <a:lvl1pPr>
              <a:lnSpc>
                <a:spcPct val="100000"/>
              </a:lnSpc>
              <a:defRPr sz="2400" b="1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5pPr>
            <a:lvl6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6pPr>
            <a:lvl7pPr>
              <a:lnSpc>
                <a:spcPct val="100000"/>
              </a:lnSpc>
              <a:defRPr sz="2400" b="1">
                <a:solidFill>
                  <a:schemeClr val="accent1"/>
                </a:solidFill>
              </a:defRPr>
            </a:lvl7pPr>
            <a:lvl8pPr>
              <a:lnSpc>
                <a:spcPct val="100000"/>
              </a:lnSpc>
              <a:defRPr sz="2400" b="1">
                <a:solidFill>
                  <a:schemeClr val="accent1"/>
                </a:solidFill>
              </a:defRPr>
            </a:lvl8pPr>
            <a:lvl9pPr>
              <a:lnSpc>
                <a:spcPct val="100000"/>
              </a:lnSpc>
              <a:defRPr sz="2400"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fr-CA" dirty="0"/>
              <a:t>Cliquez pour insérer le surtitre</a:t>
            </a:r>
          </a:p>
        </p:txBody>
      </p:sp>
      <p:sp>
        <p:nvSpPr>
          <p:cNvPr id="12" name="Espace réservé du texte 7">
            <a:extLst>
              <a:ext uri="{FF2B5EF4-FFF2-40B4-BE49-F238E27FC236}">
                <a16:creationId xmlns:a16="http://schemas.microsoft.com/office/drawing/2014/main" id="{05F9F066-A229-1841-8330-31E3CF8FE9A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6968" y="2103120"/>
            <a:ext cx="5943600" cy="4114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</a:lstStyle>
          <a:p>
            <a:pPr lvl="0"/>
            <a:r>
              <a:rPr lang="fr-CA" dirty="0"/>
              <a:t>Cliquez pour insérer le texte et utilisez l’indentation pour appliquer les niveaux de texte prédéfinis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  <a:p>
            <a:pPr lvl="5"/>
            <a:r>
              <a:rPr lang="fr-CA" dirty="0"/>
              <a:t>Sixième niveau</a:t>
            </a:r>
          </a:p>
          <a:p>
            <a:pPr lvl="6"/>
            <a:r>
              <a:rPr lang="fr-CA" dirty="0"/>
              <a:t>Septième niveau</a:t>
            </a:r>
          </a:p>
          <a:p>
            <a:pPr lvl="7"/>
            <a:r>
              <a:rPr lang="fr-CA" dirty="0"/>
              <a:t>Huitième niveau</a:t>
            </a:r>
          </a:p>
          <a:p>
            <a:pPr lvl="8"/>
            <a:r>
              <a:rPr lang="fr-CA" dirty="0"/>
              <a:t>Neuvième niveau</a:t>
            </a:r>
          </a:p>
        </p:txBody>
      </p:sp>
    </p:spTree>
    <p:extLst>
      <p:ext uri="{BB962C8B-B14F-4D97-AF65-F5344CB8AC3E}">
        <p14:creationId xmlns:p14="http://schemas.microsoft.com/office/powerpoint/2010/main" val="82665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 - réponse lettre /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422FAE47-1892-8943-BEA1-E81D2268A2AB}"/>
              </a:ext>
            </a:extLst>
          </p:cNvPr>
          <p:cNvSpPr/>
          <p:nvPr userDrawn="1"/>
        </p:nvSpPr>
        <p:spPr>
          <a:xfrm flipH="1">
            <a:off x="6493564" y="0"/>
            <a:ext cx="5698435" cy="6858000"/>
          </a:xfrm>
          <a:custGeom>
            <a:avLst/>
            <a:gdLst>
              <a:gd name="connsiteX0" fmla="*/ 0 w 8154383"/>
              <a:gd name="connsiteY0" fmla="*/ 0 h 13716000"/>
              <a:gd name="connsiteX1" fmla="*/ 8154383 w 8154383"/>
              <a:gd name="connsiteY1" fmla="*/ 0 h 13716000"/>
              <a:gd name="connsiteX2" fmla="*/ 8154383 w 8154383"/>
              <a:gd name="connsiteY2" fmla="*/ 13716000 h 13716000"/>
              <a:gd name="connsiteX3" fmla="*/ 0 w 8154383"/>
              <a:gd name="connsiteY3" fmla="*/ 13716000 h 13716000"/>
              <a:gd name="connsiteX4" fmla="*/ 0 w 8154383"/>
              <a:gd name="connsiteY4" fmla="*/ 0 h 13716000"/>
              <a:gd name="connsiteX0" fmla="*/ 0 w 13585118"/>
              <a:gd name="connsiteY0" fmla="*/ 0 h 13716000"/>
              <a:gd name="connsiteX1" fmla="*/ 13585118 w 13585118"/>
              <a:gd name="connsiteY1" fmla="*/ 0 h 13716000"/>
              <a:gd name="connsiteX2" fmla="*/ 8154383 w 13585118"/>
              <a:gd name="connsiteY2" fmla="*/ 13716000 h 13716000"/>
              <a:gd name="connsiteX3" fmla="*/ 0 w 13585118"/>
              <a:gd name="connsiteY3" fmla="*/ 13716000 h 13716000"/>
              <a:gd name="connsiteX4" fmla="*/ 0 w 13585118"/>
              <a:gd name="connsiteY4" fmla="*/ 0 h 13716000"/>
              <a:gd name="connsiteX0" fmla="*/ 0 w 13585118"/>
              <a:gd name="connsiteY0" fmla="*/ 0 h 13732712"/>
              <a:gd name="connsiteX1" fmla="*/ 13585118 w 13585118"/>
              <a:gd name="connsiteY1" fmla="*/ 0 h 13732712"/>
              <a:gd name="connsiteX2" fmla="*/ 7619664 w 13585118"/>
              <a:gd name="connsiteY2" fmla="*/ 13732712 h 13732712"/>
              <a:gd name="connsiteX3" fmla="*/ 0 w 13585118"/>
              <a:gd name="connsiteY3" fmla="*/ 13716000 h 13732712"/>
              <a:gd name="connsiteX4" fmla="*/ 0 w 13585118"/>
              <a:gd name="connsiteY4" fmla="*/ 0 h 13732712"/>
              <a:gd name="connsiteX0" fmla="*/ 0 w 13585118"/>
              <a:gd name="connsiteY0" fmla="*/ 0 h 13716000"/>
              <a:gd name="connsiteX1" fmla="*/ 13585118 w 13585118"/>
              <a:gd name="connsiteY1" fmla="*/ 0 h 13716000"/>
              <a:gd name="connsiteX2" fmla="*/ 7836893 w 13585118"/>
              <a:gd name="connsiteY2" fmla="*/ 13716000 h 13716000"/>
              <a:gd name="connsiteX3" fmla="*/ 0 w 13585118"/>
              <a:gd name="connsiteY3" fmla="*/ 13716000 h 13716000"/>
              <a:gd name="connsiteX4" fmla="*/ 0 w 13585118"/>
              <a:gd name="connsiteY4" fmla="*/ 0 h 13716000"/>
              <a:gd name="connsiteX0" fmla="*/ 0 w 13802347"/>
              <a:gd name="connsiteY0" fmla="*/ 0 h 13716000"/>
              <a:gd name="connsiteX1" fmla="*/ 13802347 w 13802347"/>
              <a:gd name="connsiteY1" fmla="*/ 0 h 13716000"/>
              <a:gd name="connsiteX2" fmla="*/ 7836893 w 13802347"/>
              <a:gd name="connsiteY2" fmla="*/ 13716000 h 13716000"/>
              <a:gd name="connsiteX3" fmla="*/ 0 w 13802347"/>
              <a:gd name="connsiteY3" fmla="*/ 13716000 h 13716000"/>
              <a:gd name="connsiteX4" fmla="*/ 0 w 13802347"/>
              <a:gd name="connsiteY4" fmla="*/ 0 h 13716000"/>
              <a:gd name="connsiteX0" fmla="*/ 0 w 16609618"/>
              <a:gd name="connsiteY0" fmla="*/ 0 h 13716000"/>
              <a:gd name="connsiteX1" fmla="*/ 13802347 w 16609618"/>
              <a:gd name="connsiteY1" fmla="*/ 0 h 13716000"/>
              <a:gd name="connsiteX2" fmla="*/ 16609618 w 16609618"/>
              <a:gd name="connsiteY2" fmla="*/ 13716000 h 13716000"/>
              <a:gd name="connsiteX3" fmla="*/ 0 w 16609618"/>
              <a:gd name="connsiteY3" fmla="*/ 13716000 h 13716000"/>
              <a:gd name="connsiteX4" fmla="*/ 0 w 16609618"/>
              <a:gd name="connsiteY4" fmla="*/ 0 h 13716000"/>
              <a:gd name="connsiteX0" fmla="*/ 0 w 16609618"/>
              <a:gd name="connsiteY0" fmla="*/ 0 h 13716000"/>
              <a:gd name="connsiteX1" fmla="*/ 9925638 w 16609618"/>
              <a:gd name="connsiteY1" fmla="*/ 50135 h 13716000"/>
              <a:gd name="connsiteX2" fmla="*/ 16609618 w 16609618"/>
              <a:gd name="connsiteY2" fmla="*/ 13716000 h 13716000"/>
              <a:gd name="connsiteX3" fmla="*/ 0 w 16609618"/>
              <a:gd name="connsiteY3" fmla="*/ 13716000 h 13716000"/>
              <a:gd name="connsiteX4" fmla="*/ 0 w 16609618"/>
              <a:gd name="connsiteY4" fmla="*/ 0 h 13716000"/>
              <a:gd name="connsiteX0" fmla="*/ 0 w 16609618"/>
              <a:gd name="connsiteY0" fmla="*/ 0 h 13716000"/>
              <a:gd name="connsiteX1" fmla="*/ 10660876 w 16609618"/>
              <a:gd name="connsiteY1" fmla="*/ 50135 h 13716000"/>
              <a:gd name="connsiteX2" fmla="*/ 16609618 w 16609618"/>
              <a:gd name="connsiteY2" fmla="*/ 13716000 h 13716000"/>
              <a:gd name="connsiteX3" fmla="*/ 0 w 16609618"/>
              <a:gd name="connsiteY3" fmla="*/ 13716000 h 13716000"/>
              <a:gd name="connsiteX4" fmla="*/ 0 w 16609618"/>
              <a:gd name="connsiteY4" fmla="*/ 0 h 13716000"/>
              <a:gd name="connsiteX0" fmla="*/ 0 w 15607020"/>
              <a:gd name="connsiteY0" fmla="*/ 0 h 13716000"/>
              <a:gd name="connsiteX1" fmla="*/ 10660876 w 15607020"/>
              <a:gd name="connsiteY1" fmla="*/ 50135 h 13716000"/>
              <a:gd name="connsiteX2" fmla="*/ 15607020 w 15607020"/>
              <a:gd name="connsiteY2" fmla="*/ 13716000 h 13716000"/>
              <a:gd name="connsiteX3" fmla="*/ 0 w 15607020"/>
              <a:gd name="connsiteY3" fmla="*/ 13716000 h 13716000"/>
              <a:gd name="connsiteX4" fmla="*/ 0 w 15607020"/>
              <a:gd name="connsiteY4" fmla="*/ 0 h 13716000"/>
              <a:gd name="connsiteX0" fmla="*/ 0 w 16559488"/>
              <a:gd name="connsiteY0" fmla="*/ 0 h 13716000"/>
              <a:gd name="connsiteX1" fmla="*/ 10660876 w 16559488"/>
              <a:gd name="connsiteY1" fmla="*/ 50135 h 13716000"/>
              <a:gd name="connsiteX2" fmla="*/ 16559488 w 16559488"/>
              <a:gd name="connsiteY2" fmla="*/ 13716000 h 13716000"/>
              <a:gd name="connsiteX3" fmla="*/ 0 w 16559488"/>
              <a:gd name="connsiteY3" fmla="*/ 13716000 h 13716000"/>
              <a:gd name="connsiteX4" fmla="*/ 0 w 16559488"/>
              <a:gd name="connsiteY4" fmla="*/ 0 h 13716000"/>
              <a:gd name="connsiteX0" fmla="*/ 0 w 16559488"/>
              <a:gd name="connsiteY0" fmla="*/ 16712 h 13732712"/>
              <a:gd name="connsiteX1" fmla="*/ 10610746 w 16559488"/>
              <a:gd name="connsiteY1" fmla="*/ 0 h 13732712"/>
              <a:gd name="connsiteX2" fmla="*/ 16559488 w 16559488"/>
              <a:gd name="connsiteY2" fmla="*/ 13732712 h 13732712"/>
              <a:gd name="connsiteX3" fmla="*/ 0 w 16559488"/>
              <a:gd name="connsiteY3" fmla="*/ 13732712 h 13732712"/>
              <a:gd name="connsiteX4" fmla="*/ 0 w 16559488"/>
              <a:gd name="connsiteY4" fmla="*/ 16712 h 13732712"/>
              <a:gd name="connsiteX0" fmla="*/ 0 w 16559488"/>
              <a:gd name="connsiteY0" fmla="*/ 16712 h 13732712"/>
              <a:gd name="connsiteX1" fmla="*/ 9989355 w 16559488"/>
              <a:gd name="connsiteY1" fmla="*/ 0 h 13732712"/>
              <a:gd name="connsiteX2" fmla="*/ 16559488 w 16559488"/>
              <a:gd name="connsiteY2" fmla="*/ 13732712 h 13732712"/>
              <a:gd name="connsiteX3" fmla="*/ 0 w 16559488"/>
              <a:gd name="connsiteY3" fmla="*/ 13732712 h 13732712"/>
              <a:gd name="connsiteX4" fmla="*/ 0 w 16559488"/>
              <a:gd name="connsiteY4" fmla="*/ 16712 h 13732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59488" h="13732712">
                <a:moveTo>
                  <a:pt x="0" y="16712"/>
                </a:moveTo>
                <a:lnTo>
                  <a:pt x="9989355" y="0"/>
                </a:lnTo>
                <a:lnTo>
                  <a:pt x="16559488" y="13732712"/>
                </a:lnTo>
                <a:lnTo>
                  <a:pt x="0" y="13732712"/>
                </a:lnTo>
                <a:lnTo>
                  <a:pt x="0" y="16712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CA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85D6352A-AD94-1B46-A1F7-D92277A9F1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6968" y="822960"/>
            <a:ext cx="5943600" cy="914400"/>
          </a:xfrm>
        </p:spPr>
        <p:txBody>
          <a:bodyPr/>
          <a:lstStyle/>
          <a:p>
            <a:r>
              <a:rPr lang="fr-CA" dirty="0"/>
              <a:t>Cliquez pour insérer le titre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D76EB83-B508-2F47-8614-B981BBC860F3}"/>
              </a:ext>
            </a:extLst>
          </p:cNvPr>
          <p:cNvSpPr txBox="1">
            <a:spLocks/>
          </p:cNvSpPr>
          <p:nvPr userDrawn="1"/>
        </p:nvSpPr>
        <p:spPr>
          <a:xfrm>
            <a:off x="9059030" y="2307071"/>
            <a:ext cx="1449318" cy="500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A" sz="2000" b="1" dirty="0">
                <a:solidFill>
                  <a:schemeClr val="bg1"/>
                </a:solidFill>
              </a:rPr>
              <a:t>Réponse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38134A8B-0472-D045-B58E-2E62EBC1ACF9}"/>
              </a:ext>
            </a:extLst>
          </p:cNvPr>
          <p:cNvSpPr>
            <a:spLocks noChangeAspect="1"/>
          </p:cNvSpPr>
          <p:nvPr userDrawn="1"/>
        </p:nvSpPr>
        <p:spPr>
          <a:xfrm>
            <a:off x="8640689" y="2800350"/>
            <a:ext cx="2286000" cy="228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4800" b="1" dirty="0">
              <a:solidFill>
                <a:srgbClr val="F6891F"/>
              </a:solidFill>
            </a:endParaRP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705D8C90-01CD-464D-BA2C-9AC93E612E65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8640689" y="2800350"/>
            <a:ext cx="2286000" cy="22860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3800" b="1">
                <a:solidFill>
                  <a:schemeClr val="accent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tabLst/>
              <a:defRPr sz="13800" b="1">
                <a:solidFill>
                  <a:schemeClr val="accent1"/>
                </a:solidFill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tabLst/>
              <a:defRPr sz="13800" b="1">
                <a:solidFill>
                  <a:schemeClr val="accent1"/>
                </a:solidFill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tabLst/>
              <a:defRPr sz="13800" b="1">
                <a:solidFill>
                  <a:schemeClr val="accent1"/>
                </a:solidFill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3800" b="1">
                <a:solidFill>
                  <a:schemeClr val="accent1"/>
                </a:solidFill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3800" b="1">
                <a:solidFill>
                  <a:schemeClr val="accent1"/>
                </a:solidFill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3800" b="1">
                <a:solidFill>
                  <a:schemeClr val="accent1"/>
                </a:solidFill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3800" b="1">
                <a:solidFill>
                  <a:schemeClr val="accent1"/>
                </a:solidFill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13800"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fr-CA" dirty="0"/>
              <a:t>#</a:t>
            </a:r>
          </a:p>
        </p:txBody>
      </p:sp>
      <p:sp>
        <p:nvSpPr>
          <p:cNvPr id="14" name="Espace réservé du texte 7">
            <a:extLst>
              <a:ext uri="{FF2B5EF4-FFF2-40B4-BE49-F238E27FC236}">
                <a16:creationId xmlns:a16="http://schemas.microsoft.com/office/drawing/2014/main" id="{6E7A4988-F649-3544-9BA1-103FF83B498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6968" y="353290"/>
            <a:ext cx="5943600" cy="415925"/>
          </a:xfrm>
        </p:spPr>
        <p:txBody>
          <a:bodyPr anchor="b"/>
          <a:lstStyle>
            <a:lvl1pPr>
              <a:lnSpc>
                <a:spcPct val="100000"/>
              </a:lnSpc>
              <a:defRPr sz="2400" b="1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5pPr>
            <a:lvl6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6pPr>
            <a:lvl7pPr>
              <a:lnSpc>
                <a:spcPct val="100000"/>
              </a:lnSpc>
              <a:defRPr sz="2400" b="1">
                <a:solidFill>
                  <a:schemeClr val="accent1"/>
                </a:solidFill>
              </a:defRPr>
            </a:lvl7pPr>
            <a:lvl8pPr>
              <a:lnSpc>
                <a:spcPct val="100000"/>
              </a:lnSpc>
              <a:defRPr sz="2400" b="1">
                <a:solidFill>
                  <a:schemeClr val="accent1"/>
                </a:solidFill>
              </a:defRPr>
            </a:lvl8pPr>
            <a:lvl9pPr>
              <a:lnSpc>
                <a:spcPct val="100000"/>
              </a:lnSpc>
              <a:defRPr sz="2400"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fr-CA" dirty="0"/>
              <a:t>Cliquez pour insérer le surtitre</a:t>
            </a: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3D857F2C-2621-2942-BB12-8087BAB5C9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6968" y="2103120"/>
            <a:ext cx="5943600" cy="4114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</a:lstStyle>
          <a:p>
            <a:pPr lvl="0"/>
            <a:r>
              <a:rPr lang="fr-CA" dirty="0"/>
              <a:t>Cliquez pour insérer le texte et utilisez l’indentation pour appliquer les niveaux de texte prédéfinis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  <a:p>
            <a:pPr lvl="5"/>
            <a:r>
              <a:rPr lang="fr-CA" dirty="0"/>
              <a:t>Sixième niveau</a:t>
            </a:r>
          </a:p>
          <a:p>
            <a:pPr lvl="6"/>
            <a:r>
              <a:rPr lang="fr-CA" dirty="0"/>
              <a:t>Septième niveau</a:t>
            </a:r>
          </a:p>
          <a:p>
            <a:pPr lvl="7"/>
            <a:r>
              <a:rPr lang="fr-CA" dirty="0"/>
              <a:t>Huitième niveau</a:t>
            </a:r>
          </a:p>
          <a:p>
            <a:pPr lvl="8"/>
            <a:r>
              <a:rPr lang="fr-CA" dirty="0"/>
              <a:t>Neuvième niveau</a:t>
            </a:r>
          </a:p>
        </p:txBody>
      </p:sp>
    </p:spTree>
    <p:extLst>
      <p:ext uri="{BB962C8B-B14F-4D97-AF65-F5344CB8AC3E}">
        <p14:creationId xmlns:p14="http://schemas.microsoft.com/office/powerpoint/2010/main" val="1376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CBF79E40-2683-E740-91F9-4B83FF6834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6968" y="2103120"/>
            <a:ext cx="10424160" cy="4114800"/>
          </a:xfrm>
        </p:spPr>
        <p:txBody>
          <a:bodyPr/>
          <a:lstStyle/>
          <a:p>
            <a:pPr lvl="0"/>
            <a:r>
              <a:rPr lang="fr-CA" dirty="0"/>
              <a:t>Cliquez pour insérer le texte et utilisez l’indentation pour appliquer les niveaux de texte prédéfinis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  <a:p>
            <a:pPr lvl="5"/>
            <a:r>
              <a:rPr lang="fr-CA" dirty="0"/>
              <a:t>Sixième niveau</a:t>
            </a:r>
          </a:p>
          <a:p>
            <a:pPr lvl="6"/>
            <a:r>
              <a:rPr lang="fr-CA" dirty="0"/>
              <a:t>Septième niveau</a:t>
            </a:r>
          </a:p>
          <a:p>
            <a:pPr lvl="7"/>
            <a:r>
              <a:rPr lang="fr-CA" dirty="0"/>
              <a:t>Huitième niveau</a:t>
            </a:r>
          </a:p>
          <a:p>
            <a:pPr lvl="8"/>
            <a:r>
              <a:rPr lang="fr-CA" dirty="0"/>
              <a:t>Neuvième niveau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6F252C05-B1C9-664B-A45A-1EB08547D5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CA" dirty="0"/>
              <a:t>Cliquez pour insérer le titre</a:t>
            </a:r>
          </a:p>
        </p:txBody>
      </p:sp>
    </p:spTree>
    <p:extLst>
      <p:ext uri="{BB962C8B-B14F-4D97-AF65-F5344CB8AC3E}">
        <p14:creationId xmlns:p14="http://schemas.microsoft.com/office/powerpoint/2010/main" val="254046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 - réponse mot /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DD54FE87-F6BD-184C-AE34-D3CF8F33B340}"/>
              </a:ext>
            </a:extLst>
          </p:cNvPr>
          <p:cNvSpPr/>
          <p:nvPr userDrawn="1"/>
        </p:nvSpPr>
        <p:spPr>
          <a:xfrm flipH="1">
            <a:off x="6493564" y="0"/>
            <a:ext cx="5698435" cy="6858000"/>
          </a:xfrm>
          <a:custGeom>
            <a:avLst/>
            <a:gdLst>
              <a:gd name="connsiteX0" fmla="*/ 0 w 8154383"/>
              <a:gd name="connsiteY0" fmla="*/ 0 h 13716000"/>
              <a:gd name="connsiteX1" fmla="*/ 8154383 w 8154383"/>
              <a:gd name="connsiteY1" fmla="*/ 0 h 13716000"/>
              <a:gd name="connsiteX2" fmla="*/ 8154383 w 8154383"/>
              <a:gd name="connsiteY2" fmla="*/ 13716000 h 13716000"/>
              <a:gd name="connsiteX3" fmla="*/ 0 w 8154383"/>
              <a:gd name="connsiteY3" fmla="*/ 13716000 h 13716000"/>
              <a:gd name="connsiteX4" fmla="*/ 0 w 8154383"/>
              <a:gd name="connsiteY4" fmla="*/ 0 h 13716000"/>
              <a:gd name="connsiteX0" fmla="*/ 0 w 13585118"/>
              <a:gd name="connsiteY0" fmla="*/ 0 h 13716000"/>
              <a:gd name="connsiteX1" fmla="*/ 13585118 w 13585118"/>
              <a:gd name="connsiteY1" fmla="*/ 0 h 13716000"/>
              <a:gd name="connsiteX2" fmla="*/ 8154383 w 13585118"/>
              <a:gd name="connsiteY2" fmla="*/ 13716000 h 13716000"/>
              <a:gd name="connsiteX3" fmla="*/ 0 w 13585118"/>
              <a:gd name="connsiteY3" fmla="*/ 13716000 h 13716000"/>
              <a:gd name="connsiteX4" fmla="*/ 0 w 13585118"/>
              <a:gd name="connsiteY4" fmla="*/ 0 h 13716000"/>
              <a:gd name="connsiteX0" fmla="*/ 0 w 13585118"/>
              <a:gd name="connsiteY0" fmla="*/ 0 h 13732712"/>
              <a:gd name="connsiteX1" fmla="*/ 13585118 w 13585118"/>
              <a:gd name="connsiteY1" fmla="*/ 0 h 13732712"/>
              <a:gd name="connsiteX2" fmla="*/ 7619664 w 13585118"/>
              <a:gd name="connsiteY2" fmla="*/ 13732712 h 13732712"/>
              <a:gd name="connsiteX3" fmla="*/ 0 w 13585118"/>
              <a:gd name="connsiteY3" fmla="*/ 13716000 h 13732712"/>
              <a:gd name="connsiteX4" fmla="*/ 0 w 13585118"/>
              <a:gd name="connsiteY4" fmla="*/ 0 h 13732712"/>
              <a:gd name="connsiteX0" fmla="*/ 0 w 13585118"/>
              <a:gd name="connsiteY0" fmla="*/ 0 h 13716000"/>
              <a:gd name="connsiteX1" fmla="*/ 13585118 w 13585118"/>
              <a:gd name="connsiteY1" fmla="*/ 0 h 13716000"/>
              <a:gd name="connsiteX2" fmla="*/ 7836893 w 13585118"/>
              <a:gd name="connsiteY2" fmla="*/ 13716000 h 13716000"/>
              <a:gd name="connsiteX3" fmla="*/ 0 w 13585118"/>
              <a:gd name="connsiteY3" fmla="*/ 13716000 h 13716000"/>
              <a:gd name="connsiteX4" fmla="*/ 0 w 13585118"/>
              <a:gd name="connsiteY4" fmla="*/ 0 h 13716000"/>
              <a:gd name="connsiteX0" fmla="*/ 0 w 13802347"/>
              <a:gd name="connsiteY0" fmla="*/ 0 h 13716000"/>
              <a:gd name="connsiteX1" fmla="*/ 13802347 w 13802347"/>
              <a:gd name="connsiteY1" fmla="*/ 0 h 13716000"/>
              <a:gd name="connsiteX2" fmla="*/ 7836893 w 13802347"/>
              <a:gd name="connsiteY2" fmla="*/ 13716000 h 13716000"/>
              <a:gd name="connsiteX3" fmla="*/ 0 w 13802347"/>
              <a:gd name="connsiteY3" fmla="*/ 13716000 h 13716000"/>
              <a:gd name="connsiteX4" fmla="*/ 0 w 13802347"/>
              <a:gd name="connsiteY4" fmla="*/ 0 h 13716000"/>
              <a:gd name="connsiteX0" fmla="*/ 0 w 16609618"/>
              <a:gd name="connsiteY0" fmla="*/ 0 h 13716000"/>
              <a:gd name="connsiteX1" fmla="*/ 13802347 w 16609618"/>
              <a:gd name="connsiteY1" fmla="*/ 0 h 13716000"/>
              <a:gd name="connsiteX2" fmla="*/ 16609618 w 16609618"/>
              <a:gd name="connsiteY2" fmla="*/ 13716000 h 13716000"/>
              <a:gd name="connsiteX3" fmla="*/ 0 w 16609618"/>
              <a:gd name="connsiteY3" fmla="*/ 13716000 h 13716000"/>
              <a:gd name="connsiteX4" fmla="*/ 0 w 16609618"/>
              <a:gd name="connsiteY4" fmla="*/ 0 h 13716000"/>
              <a:gd name="connsiteX0" fmla="*/ 0 w 16609618"/>
              <a:gd name="connsiteY0" fmla="*/ 0 h 13716000"/>
              <a:gd name="connsiteX1" fmla="*/ 9925638 w 16609618"/>
              <a:gd name="connsiteY1" fmla="*/ 50135 h 13716000"/>
              <a:gd name="connsiteX2" fmla="*/ 16609618 w 16609618"/>
              <a:gd name="connsiteY2" fmla="*/ 13716000 h 13716000"/>
              <a:gd name="connsiteX3" fmla="*/ 0 w 16609618"/>
              <a:gd name="connsiteY3" fmla="*/ 13716000 h 13716000"/>
              <a:gd name="connsiteX4" fmla="*/ 0 w 16609618"/>
              <a:gd name="connsiteY4" fmla="*/ 0 h 13716000"/>
              <a:gd name="connsiteX0" fmla="*/ 0 w 16609618"/>
              <a:gd name="connsiteY0" fmla="*/ 0 h 13716000"/>
              <a:gd name="connsiteX1" fmla="*/ 10660876 w 16609618"/>
              <a:gd name="connsiteY1" fmla="*/ 50135 h 13716000"/>
              <a:gd name="connsiteX2" fmla="*/ 16609618 w 16609618"/>
              <a:gd name="connsiteY2" fmla="*/ 13716000 h 13716000"/>
              <a:gd name="connsiteX3" fmla="*/ 0 w 16609618"/>
              <a:gd name="connsiteY3" fmla="*/ 13716000 h 13716000"/>
              <a:gd name="connsiteX4" fmla="*/ 0 w 16609618"/>
              <a:gd name="connsiteY4" fmla="*/ 0 h 13716000"/>
              <a:gd name="connsiteX0" fmla="*/ 0 w 15607020"/>
              <a:gd name="connsiteY0" fmla="*/ 0 h 13716000"/>
              <a:gd name="connsiteX1" fmla="*/ 10660876 w 15607020"/>
              <a:gd name="connsiteY1" fmla="*/ 50135 h 13716000"/>
              <a:gd name="connsiteX2" fmla="*/ 15607020 w 15607020"/>
              <a:gd name="connsiteY2" fmla="*/ 13716000 h 13716000"/>
              <a:gd name="connsiteX3" fmla="*/ 0 w 15607020"/>
              <a:gd name="connsiteY3" fmla="*/ 13716000 h 13716000"/>
              <a:gd name="connsiteX4" fmla="*/ 0 w 15607020"/>
              <a:gd name="connsiteY4" fmla="*/ 0 h 13716000"/>
              <a:gd name="connsiteX0" fmla="*/ 0 w 16559488"/>
              <a:gd name="connsiteY0" fmla="*/ 0 h 13716000"/>
              <a:gd name="connsiteX1" fmla="*/ 10660876 w 16559488"/>
              <a:gd name="connsiteY1" fmla="*/ 50135 h 13716000"/>
              <a:gd name="connsiteX2" fmla="*/ 16559488 w 16559488"/>
              <a:gd name="connsiteY2" fmla="*/ 13716000 h 13716000"/>
              <a:gd name="connsiteX3" fmla="*/ 0 w 16559488"/>
              <a:gd name="connsiteY3" fmla="*/ 13716000 h 13716000"/>
              <a:gd name="connsiteX4" fmla="*/ 0 w 16559488"/>
              <a:gd name="connsiteY4" fmla="*/ 0 h 13716000"/>
              <a:gd name="connsiteX0" fmla="*/ 0 w 16559488"/>
              <a:gd name="connsiteY0" fmla="*/ 16712 h 13732712"/>
              <a:gd name="connsiteX1" fmla="*/ 10610746 w 16559488"/>
              <a:gd name="connsiteY1" fmla="*/ 0 h 13732712"/>
              <a:gd name="connsiteX2" fmla="*/ 16559488 w 16559488"/>
              <a:gd name="connsiteY2" fmla="*/ 13732712 h 13732712"/>
              <a:gd name="connsiteX3" fmla="*/ 0 w 16559488"/>
              <a:gd name="connsiteY3" fmla="*/ 13732712 h 13732712"/>
              <a:gd name="connsiteX4" fmla="*/ 0 w 16559488"/>
              <a:gd name="connsiteY4" fmla="*/ 16712 h 13732712"/>
              <a:gd name="connsiteX0" fmla="*/ 0 w 16559488"/>
              <a:gd name="connsiteY0" fmla="*/ 16712 h 13732712"/>
              <a:gd name="connsiteX1" fmla="*/ 9989355 w 16559488"/>
              <a:gd name="connsiteY1" fmla="*/ 0 h 13732712"/>
              <a:gd name="connsiteX2" fmla="*/ 16559488 w 16559488"/>
              <a:gd name="connsiteY2" fmla="*/ 13732712 h 13732712"/>
              <a:gd name="connsiteX3" fmla="*/ 0 w 16559488"/>
              <a:gd name="connsiteY3" fmla="*/ 13732712 h 13732712"/>
              <a:gd name="connsiteX4" fmla="*/ 0 w 16559488"/>
              <a:gd name="connsiteY4" fmla="*/ 16712 h 13732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59488" h="13732712">
                <a:moveTo>
                  <a:pt x="0" y="16712"/>
                </a:moveTo>
                <a:lnTo>
                  <a:pt x="9989355" y="0"/>
                </a:lnTo>
                <a:lnTo>
                  <a:pt x="16559488" y="13732712"/>
                </a:lnTo>
                <a:lnTo>
                  <a:pt x="0" y="13732712"/>
                </a:lnTo>
                <a:lnTo>
                  <a:pt x="0" y="16712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CA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20C74F3D-AD78-C648-A693-2FFD0CBA8809}"/>
              </a:ext>
            </a:extLst>
          </p:cNvPr>
          <p:cNvSpPr txBox="1">
            <a:spLocks/>
          </p:cNvSpPr>
          <p:nvPr userDrawn="1"/>
        </p:nvSpPr>
        <p:spPr>
          <a:xfrm>
            <a:off x="9059030" y="2307071"/>
            <a:ext cx="1449318" cy="500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A" sz="2000" b="1" dirty="0">
                <a:solidFill>
                  <a:schemeClr val="bg1"/>
                </a:solidFill>
              </a:rPr>
              <a:t>Réponse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85D6352A-AD94-1B46-A1F7-D92277A9F1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6968" y="822960"/>
            <a:ext cx="5943600" cy="914400"/>
          </a:xfrm>
        </p:spPr>
        <p:txBody>
          <a:bodyPr/>
          <a:lstStyle/>
          <a:p>
            <a:r>
              <a:rPr lang="fr-CA" dirty="0"/>
              <a:t>Cliquez pour insérer le titre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38134A8B-0472-D045-B58E-2E62EBC1ACF9}"/>
              </a:ext>
            </a:extLst>
          </p:cNvPr>
          <p:cNvSpPr>
            <a:spLocks noChangeAspect="1"/>
          </p:cNvSpPr>
          <p:nvPr userDrawn="1"/>
        </p:nvSpPr>
        <p:spPr>
          <a:xfrm>
            <a:off x="8640689" y="2800350"/>
            <a:ext cx="2286000" cy="228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4800" b="1" dirty="0">
              <a:solidFill>
                <a:srgbClr val="F6891F"/>
              </a:solidFill>
            </a:endParaRP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705D8C90-01CD-464D-BA2C-9AC93E612E65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8640689" y="2800350"/>
            <a:ext cx="2286000" cy="22860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5400" b="1" cap="all" baseline="0">
                <a:solidFill>
                  <a:schemeClr val="accent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tabLst/>
              <a:defRPr sz="5400" b="1" cap="all" baseline="0">
                <a:solidFill>
                  <a:schemeClr val="accent1"/>
                </a:solidFill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tabLst/>
              <a:defRPr sz="5400" b="1" cap="all" baseline="0">
                <a:solidFill>
                  <a:schemeClr val="accent1"/>
                </a:solidFill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tabLst/>
              <a:defRPr sz="5400" b="1" cap="all" baseline="0">
                <a:solidFill>
                  <a:schemeClr val="accent1"/>
                </a:solidFill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5400" b="1" cap="all" baseline="0">
                <a:solidFill>
                  <a:schemeClr val="accent1"/>
                </a:solidFill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5400" b="1" cap="all" baseline="0">
                <a:solidFill>
                  <a:schemeClr val="accent1"/>
                </a:solidFill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5400" b="1" cap="all" baseline="0">
                <a:solidFill>
                  <a:schemeClr val="accent1"/>
                </a:solidFill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5400" b="1" cap="all" baseline="0">
                <a:solidFill>
                  <a:schemeClr val="accent1"/>
                </a:solidFill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tabLst/>
              <a:defRPr sz="5400" b="1" cap="all" baseline="0">
                <a:solidFill>
                  <a:schemeClr val="accent1"/>
                </a:solidFill>
              </a:defRPr>
            </a:lvl9pPr>
          </a:lstStyle>
          <a:p>
            <a:pPr lvl="0"/>
            <a:r>
              <a:rPr lang="fr-CA" dirty="0"/>
              <a:t>mot</a:t>
            </a: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EF60DAA7-573E-574D-B359-854194939CE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6968" y="353290"/>
            <a:ext cx="5943600" cy="415925"/>
          </a:xfrm>
        </p:spPr>
        <p:txBody>
          <a:bodyPr anchor="b"/>
          <a:lstStyle>
            <a:lvl1pPr>
              <a:lnSpc>
                <a:spcPct val="100000"/>
              </a:lnSpc>
              <a:defRPr sz="2400" b="1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5pPr>
            <a:lvl6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6pPr>
            <a:lvl7pPr>
              <a:lnSpc>
                <a:spcPct val="100000"/>
              </a:lnSpc>
              <a:defRPr sz="2400" b="1">
                <a:solidFill>
                  <a:schemeClr val="accent1"/>
                </a:solidFill>
              </a:defRPr>
            </a:lvl7pPr>
            <a:lvl8pPr>
              <a:lnSpc>
                <a:spcPct val="100000"/>
              </a:lnSpc>
              <a:defRPr sz="2400" b="1">
                <a:solidFill>
                  <a:schemeClr val="accent1"/>
                </a:solidFill>
              </a:defRPr>
            </a:lvl8pPr>
            <a:lvl9pPr>
              <a:lnSpc>
                <a:spcPct val="100000"/>
              </a:lnSpc>
              <a:defRPr sz="2400"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fr-CA" dirty="0"/>
              <a:t>Cliquez pour insérer le surtitre</a:t>
            </a:r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A95D3B80-EAB2-E94F-A60E-4363FCD9E2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6968" y="2103120"/>
            <a:ext cx="5943600" cy="4114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</a:lstStyle>
          <a:p>
            <a:pPr lvl="0"/>
            <a:r>
              <a:rPr lang="fr-CA" dirty="0"/>
              <a:t>Cliquez pour insérer le texte et utilisez l’indentation pour appliquer les niveaux de texte prédéfinis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  <a:p>
            <a:pPr lvl="5"/>
            <a:r>
              <a:rPr lang="fr-CA" dirty="0"/>
              <a:t>Sixième niveau</a:t>
            </a:r>
          </a:p>
          <a:p>
            <a:pPr lvl="6"/>
            <a:r>
              <a:rPr lang="fr-CA" dirty="0"/>
              <a:t>Septième niveau</a:t>
            </a:r>
          </a:p>
          <a:p>
            <a:pPr lvl="7"/>
            <a:r>
              <a:rPr lang="fr-CA" dirty="0"/>
              <a:t>Huitième niveau</a:t>
            </a:r>
          </a:p>
          <a:p>
            <a:pPr lvl="8"/>
            <a:r>
              <a:rPr lang="fr-CA" dirty="0"/>
              <a:t>Neuvième niveau</a:t>
            </a:r>
          </a:p>
        </p:txBody>
      </p:sp>
    </p:spTree>
    <p:extLst>
      <p:ext uri="{BB962C8B-B14F-4D97-AF65-F5344CB8AC3E}">
        <p14:creationId xmlns:p14="http://schemas.microsoft.com/office/powerpoint/2010/main" val="272974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vais-tu que">
    <p:bg>
      <p:bgPr>
        <a:solidFill>
          <a:schemeClr val="accent3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>
            <a:extLst>
              <a:ext uri="{FF2B5EF4-FFF2-40B4-BE49-F238E27FC236}">
                <a16:creationId xmlns:a16="http://schemas.microsoft.com/office/drawing/2014/main" id="{5B37150C-4EAD-8E42-BC7E-4793A12643F9}"/>
              </a:ext>
            </a:extLst>
          </p:cNvPr>
          <p:cNvSpPr/>
          <p:nvPr userDrawn="1"/>
        </p:nvSpPr>
        <p:spPr>
          <a:xfrm>
            <a:off x="-6962" y="-3176"/>
            <a:ext cx="6078950" cy="6861175"/>
          </a:xfrm>
          <a:custGeom>
            <a:avLst/>
            <a:gdLst>
              <a:gd name="connsiteX0" fmla="*/ 0 w 8154383"/>
              <a:gd name="connsiteY0" fmla="*/ 0 h 13716000"/>
              <a:gd name="connsiteX1" fmla="*/ 8154383 w 8154383"/>
              <a:gd name="connsiteY1" fmla="*/ 0 h 13716000"/>
              <a:gd name="connsiteX2" fmla="*/ 8154383 w 8154383"/>
              <a:gd name="connsiteY2" fmla="*/ 13716000 h 13716000"/>
              <a:gd name="connsiteX3" fmla="*/ 0 w 8154383"/>
              <a:gd name="connsiteY3" fmla="*/ 13716000 h 13716000"/>
              <a:gd name="connsiteX4" fmla="*/ 0 w 8154383"/>
              <a:gd name="connsiteY4" fmla="*/ 0 h 13716000"/>
              <a:gd name="connsiteX0" fmla="*/ 0 w 13585118"/>
              <a:gd name="connsiteY0" fmla="*/ 0 h 13716000"/>
              <a:gd name="connsiteX1" fmla="*/ 13585118 w 13585118"/>
              <a:gd name="connsiteY1" fmla="*/ 0 h 13716000"/>
              <a:gd name="connsiteX2" fmla="*/ 8154383 w 13585118"/>
              <a:gd name="connsiteY2" fmla="*/ 13716000 h 13716000"/>
              <a:gd name="connsiteX3" fmla="*/ 0 w 13585118"/>
              <a:gd name="connsiteY3" fmla="*/ 13716000 h 13716000"/>
              <a:gd name="connsiteX4" fmla="*/ 0 w 13585118"/>
              <a:gd name="connsiteY4" fmla="*/ 0 h 13716000"/>
              <a:gd name="connsiteX0" fmla="*/ 0 w 13585118"/>
              <a:gd name="connsiteY0" fmla="*/ 0 h 13732712"/>
              <a:gd name="connsiteX1" fmla="*/ 13585118 w 13585118"/>
              <a:gd name="connsiteY1" fmla="*/ 0 h 13732712"/>
              <a:gd name="connsiteX2" fmla="*/ 7619664 w 13585118"/>
              <a:gd name="connsiteY2" fmla="*/ 13732712 h 13732712"/>
              <a:gd name="connsiteX3" fmla="*/ 0 w 13585118"/>
              <a:gd name="connsiteY3" fmla="*/ 13716000 h 13732712"/>
              <a:gd name="connsiteX4" fmla="*/ 0 w 13585118"/>
              <a:gd name="connsiteY4" fmla="*/ 0 h 13732712"/>
              <a:gd name="connsiteX0" fmla="*/ 0 w 13585118"/>
              <a:gd name="connsiteY0" fmla="*/ 0 h 13716000"/>
              <a:gd name="connsiteX1" fmla="*/ 13585118 w 13585118"/>
              <a:gd name="connsiteY1" fmla="*/ 0 h 13716000"/>
              <a:gd name="connsiteX2" fmla="*/ 7836893 w 13585118"/>
              <a:gd name="connsiteY2" fmla="*/ 13716000 h 13716000"/>
              <a:gd name="connsiteX3" fmla="*/ 0 w 13585118"/>
              <a:gd name="connsiteY3" fmla="*/ 13716000 h 13716000"/>
              <a:gd name="connsiteX4" fmla="*/ 0 w 13585118"/>
              <a:gd name="connsiteY4" fmla="*/ 0 h 13716000"/>
              <a:gd name="connsiteX0" fmla="*/ 0 w 13802347"/>
              <a:gd name="connsiteY0" fmla="*/ 0 h 13716000"/>
              <a:gd name="connsiteX1" fmla="*/ 13802347 w 13802347"/>
              <a:gd name="connsiteY1" fmla="*/ 0 h 13716000"/>
              <a:gd name="connsiteX2" fmla="*/ 7836893 w 13802347"/>
              <a:gd name="connsiteY2" fmla="*/ 13716000 h 13716000"/>
              <a:gd name="connsiteX3" fmla="*/ 0 w 13802347"/>
              <a:gd name="connsiteY3" fmla="*/ 13716000 h 13716000"/>
              <a:gd name="connsiteX4" fmla="*/ 0 w 13802347"/>
              <a:gd name="connsiteY4" fmla="*/ 0 h 13716000"/>
              <a:gd name="connsiteX0" fmla="*/ 0 w 16609618"/>
              <a:gd name="connsiteY0" fmla="*/ 0 h 13716000"/>
              <a:gd name="connsiteX1" fmla="*/ 13802347 w 16609618"/>
              <a:gd name="connsiteY1" fmla="*/ 0 h 13716000"/>
              <a:gd name="connsiteX2" fmla="*/ 16609618 w 16609618"/>
              <a:gd name="connsiteY2" fmla="*/ 13716000 h 13716000"/>
              <a:gd name="connsiteX3" fmla="*/ 0 w 16609618"/>
              <a:gd name="connsiteY3" fmla="*/ 13716000 h 13716000"/>
              <a:gd name="connsiteX4" fmla="*/ 0 w 16609618"/>
              <a:gd name="connsiteY4" fmla="*/ 0 h 13716000"/>
              <a:gd name="connsiteX0" fmla="*/ 0 w 16609618"/>
              <a:gd name="connsiteY0" fmla="*/ 0 h 13716000"/>
              <a:gd name="connsiteX1" fmla="*/ 9925638 w 16609618"/>
              <a:gd name="connsiteY1" fmla="*/ 50135 h 13716000"/>
              <a:gd name="connsiteX2" fmla="*/ 16609618 w 16609618"/>
              <a:gd name="connsiteY2" fmla="*/ 13716000 h 13716000"/>
              <a:gd name="connsiteX3" fmla="*/ 0 w 16609618"/>
              <a:gd name="connsiteY3" fmla="*/ 13716000 h 13716000"/>
              <a:gd name="connsiteX4" fmla="*/ 0 w 16609618"/>
              <a:gd name="connsiteY4" fmla="*/ 0 h 13716000"/>
              <a:gd name="connsiteX0" fmla="*/ 0 w 16609618"/>
              <a:gd name="connsiteY0" fmla="*/ 0 h 13716000"/>
              <a:gd name="connsiteX1" fmla="*/ 10660876 w 16609618"/>
              <a:gd name="connsiteY1" fmla="*/ 50135 h 13716000"/>
              <a:gd name="connsiteX2" fmla="*/ 16609618 w 16609618"/>
              <a:gd name="connsiteY2" fmla="*/ 13716000 h 13716000"/>
              <a:gd name="connsiteX3" fmla="*/ 0 w 16609618"/>
              <a:gd name="connsiteY3" fmla="*/ 13716000 h 13716000"/>
              <a:gd name="connsiteX4" fmla="*/ 0 w 16609618"/>
              <a:gd name="connsiteY4" fmla="*/ 0 h 13716000"/>
              <a:gd name="connsiteX0" fmla="*/ 0 w 15607020"/>
              <a:gd name="connsiteY0" fmla="*/ 0 h 13716000"/>
              <a:gd name="connsiteX1" fmla="*/ 10660876 w 15607020"/>
              <a:gd name="connsiteY1" fmla="*/ 50135 h 13716000"/>
              <a:gd name="connsiteX2" fmla="*/ 15607020 w 15607020"/>
              <a:gd name="connsiteY2" fmla="*/ 13716000 h 13716000"/>
              <a:gd name="connsiteX3" fmla="*/ 0 w 15607020"/>
              <a:gd name="connsiteY3" fmla="*/ 13716000 h 13716000"/>
              <a:gd name="connsiteX4" fmla="*/ 0 w 15607020"/>
              <a:gd name="connsiteY4" fmla="*/ 0 h 13716000"/>
              <a:gd name="connsiteX0" fmla="*/ 0 w 16559488"/>
              <a:gd name="connsiteY0" fmla="*/ 0 h 13716000"/>
              <a:gd name="connsiteX1" fmla="*/ 10660876 w 16559488"/>
              <a:gd name="connsiteY1" fmla="*/ 50135 h 13716000"/>
              <a:gd name="connsiteX2" fmla="*/ 16559488 w 16559488"/>
              <a:gd name="connsiteY2" fmla="*/ 13716000 h 13716000"/>
              <a:gd name="connsiteX3" fmla="*/ 0 w 16559488"/>
              <a:gd name="connsiteY3" fmla="*/ 13716000 h 13716000"/>
              <a:gd name="connsiteX4" fmla="*/ 0 w 16559488"/>
              <a:gd name="connsiteY4" fmla="*/ 0 h 13716000"/>
              <a:gd name="connsiteX0" fmla="*/ 0 w 16559488"/>
              <a:gd name="connsiteY0" fmla="*/ 16712 h 13732712"/>
              <a:gd name="connsiteX1" fmla="*/ 10610746 w 16559488"/>
              <a:gd name="connsiteY1" fmla="*/ 0 h 13732712"/>
              <a:gd name="connsiteX2" fmla="*/ 16559488 w 16559488"/>
              <a:gd name="connsiteY2" fmla="*/ 13732712 h 13732712"/>
              <a:gd name="connsiteX3" fmla="*/ 0 w 16559488"/>
              <a:gd name="connsiteY3" fmla="*/ 13732712 h 13732712"/>
              <a:gd name="connsiteX4" fmla="*/ 0 w 16559488"/>
              <a:gd name="connsiteY4" fmla="*/ 16712 h 13732712"/>
              <a:gd name="connsiteX0" fmla="*/ 0 w 16559488"/>
              <a:gd name="connsiteY0" fmla="*/ 16712 h 13732712"/>
              <a:gd name="connsiteX1" fmla="*/ 9989355 w 16559488"/>
              <a:gd name="connsiteY1" fmla="*/ 0 h 13732712"/>
              <a:gd name="connsiteX2" fmla="*/ 16559488 w 16559488"/>
              <a:gd name="connsiteY2" fmla="*/ 13732712 h 13732712"/>
              <a:gd name="connsiteX3" fmla="*/ 0 w 16559488"/>
              <a:gd name="connsiteY3" fmla="*/ 13732712 h 13732712"/>
              <a:gd name="connsiteX4" fmla="*/ 0 w 16559488"/>
              <a:gd name="connsiteY4" fmla="*/ 16712 h 13732712"/>
              <a:gd name="connsiteX0" fmla="*/ 0 w 16559488"/>
              <a:gd name="connsiteY0" fmla="*/ 23070 h 13739070"/>
              <a:gd name="connsiteX1" fmla="*/ 11039298 w 16559488"/>
              <a:gd name="connsiteY1" fmla="*/ 0 h 13739070"/>
              <a:gd name="connsiteX2" fmla="*/ 16559488 w 16559488"/>
              <a:gd name="connsiteY2" fmla="*/ 13739070 h 13739070"/>
              <a:gd name="connsiteX3" fmla="*/ 0 w 16559488"/>
              <a:gd name="connsiteY3" fmla="*/ 13739070 h 13739070"/>
              <a:gd name="connsiteX4" fmla="*/ 0 w 16559488"/>
              <a:gd name="connsiteY4" fmla="*/ 23070 h 13739070"/>
              <a:gd name="connsiteX0" fmla="*/ 7720 w 16559488"/>
              <a:gd name="connsiteY0" fmla="*/ 3997 h 13739070"/>
              <a:gd name="connsiteX1" fmla="*/ 11039298 w 16559488"/>
              <a:gd name="connsiteY1" fmla="*/ 0 h 13739070"/>
              <a:gd name="connsiteX2" fmla="*/ 16559488 w 16559488"/>
              <a:gd name="connsiteY2" fmla="*/ 13739070 h 13739070"/>
              <a:gd name="connsiteX3" fmla="*/ 0 w 16559488"/>
              <a:gd name="connsiteY3" fmla="*/ 13739070 h 13739070"/>
              <a:gd name="connsiteX4" fmla="*/ 7720 w 16559488"/>
              <a:gd name="connsiteY4" fmla="*/ 3997 h 13739070"/>
              <a:gd name="connsiteX0" fmla="*/ 224 w 16575152"/>
              <a:gd name="connsiteY0" fmla="*/ 3997 h 13739070"/>
              <a:gd name="connsiteX1" fmla="*/ 11054962 w 16575152"/>
              <a:gd name="connsiteY1" fmla="*/ 0 h 13739070"/>
              <a:gd name="connsiteX2" fmla="*/ 16575152 w 16575152"/>
              <a:gd name="connsiteY2" fmla="*/ 13739070 h 13739070"/>
              <a:gd name="connsiteX3" fmla="*/ 15664 w 16575152"/>
              <a:gd name="connsiteY3" fmla="*/ 13739070 h 13739070"/>
              <a:gd name="connsiteX4" fmla="*/ 224 w 16575152"/>
              <a:gd name="connsiteY4" fmla="*/ 3997 h 13739070"/>
              <a:gd name="connsiteX0" fmla="*/ 224 w 16575152"/>
              <a:gd name="connsiteY0" fmla="*/ 3997 h 13739070"/>
              <a:gd name="connsiteX1" fmla="*/ 10374207 w 16575152"/>
              <a:gd name="connsiteY1" fmla="*/ 0 h 13739070"/>
              <a:gd name="connsiteX2" fmla="*/ 16575152 w 16575152"/>
              <a:gd name="connsiteY2" fmla="*/ 13739070 h 13739070"/>
              <a:gd name="connsiteX3" fmla="*/ 15664 w 16575152"/>
              <a:gd name="connsiteY3" fmla="*/ 13739070 h 13739070"/>
              <a:gd name="connsiteX4" fmla="*/ 224 w 16575152"/>
              <a:gd name="connsiteY4" fmla="*/ 3997 h 13739070"/>
              <a:gd name="connsiteX0" fmla="*/ 224 w 16575152"/>
              <a:gd name="connsiteY0" fmla="*/ 3997 h 13739070"/>
              <a:gd name="connsiteX1" fmla="*/ 10383663 w 16575152"/>
              <a:gd name="connsiteY1" fmla="*/ 0 h 13739070"/>
              <a:gd name="connsiteX2" fmla="*/ 16575152 w 16575152"/>
              <a:gd name="connsiteY2" fmla="*/ 13739070 h 13739070"/>
              <a:gd name="connsiteX3" fmla="*/ 15664 w 16575152"/>
              <a:gd name="connsiteY3" fmla="*/ 13739070 h 13739070"/>
              <a:gd name="connsiteX4" fmla="*/ 224 w 16575152"/>
              <a:gd name="connsiteY4" fmla="*/ 3997 h 13739070"/>
              <a:gd name="connsiteX0" fmla="*/ 19229 w 16594157"/>
              <a:gd name="connsiteY0" fmla="*/ 3997 h 13739070"/>
              <a:gd name="connsiteX1" fmla="*/ 10402668 w 16594157"/>
              <a:gd name="connsiteY1" fmla="*/ 0 h 13739070"/>
              <a:gd name="connsiteX2" fmla="*/ 16594157 w 16594157"/>
              <a:gd name="connsiteY2" fmla="*/ 13739070 h 13739070"/>
              <a:gd name="connsiteX3" fmla="*/ 0 w 16594157"/>
              <a:gd name="connsiteY3" fmla="*/ 13739070 h 13739070"/>
              <a:gd name="connsiteX4" fmla="*/ 19229 w 16594157"/>
              <a:gd name="connsiteY4" fmla="*/ 3997 h 13739070"/>
              <a:gd name="connsiteX0" fmla="*/ 10561 w 16594157"/>
              <a:gd name="connsiteY0" fmla="*/ 10355 h 13739070"/>
              <a:gd name="connsiteX1" fmla="*/ 10402668 w 16594157"/>
              <a:gd name="connsiteY1" fmla="*/ 0 h 13739070"/>
              <a:gd name="connsiteX2" fmla="*/ 16594157 w 16594157"/>
              <a:gd name="connsiteY2" fmla="*/ 13739070 h 13739070"/>
              <a:gd name="connsiteX3" fmla="*/ 0 w 16594157"/>
              <a:gd name="connsiteY3" fmla="*/ 13739070 h 13739070"/>
              <a:gd name="connsiteX4" fmla="*/ 10561 w 16594157"/>
              <a:gd name="connsiteY4" fmla="*/ 10355 h 1373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94157" h="13739070">
                <a:moveTo>
                  <a:pt x="10561" y="10355"/>
                </a:moveTo>
                <a:lnTo>
                  <a:pt x="10402668" y="0"/>
                </a:lnTo>
                <a:lnTo>
                  <a:pt x="16594157" y="13739070"/>
                </a:lnTo>
                <a:lnTo>
                  <a:pt x="0" y="13739070"/>
                </a:lnTo>
                <a:cubicBezTo>
                  <a:pt x="2573" y="9160712"/>
                  <a:pt x="7988" y="4588713"/>
                  <a:pt x="10561" y="10355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CA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85D6352A-AD94-1B46-A1F7-D92277A9F1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2508" y="822960"/>
            <a:ext cx="5212080" cy="914400"/>
          </a:xfrm>
        </p:spPr>
        <p:txBody>
          <a:bodyPr/>
          <a:lstStyle/>
          <a:p>
            <a:r>
              <a:rPr lang="fr-CA" dirty="0"/>
              <a:t>Cliquez pour insérer le titre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D2EA05C5-9AA1-CB4B-8B1A-35B8F96689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2508" y="2103120"/>
            <a:ext cx="5212080" cy="41148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  <a:lvl6pPr>
              <a:defRPr sz="2400">
                <a:solidFill>
                  <a:schemeClr val="tx1"/>
                </a:solidFill>
              </a:defRPr>
            </a:lvl6pPr>
            <a:lvl7pPr>
              <a:defRPr sz="2400">
                <a:solidFill>
                  <a:schemeClr val="tx1"/>
                </a:solidFill>
              </a:defRPr>
            </a:lvl7pPr>
            <a:lvl8pPr>
              <a:defRPr sz="2400"/>
            </a:lvl8pPr>
            <a:lvl9pPr>
              <a:defRPr sz="3200"/>
            </a:lvl9pPr>
          </a:lstStyle>
          <a:p>
            <a:pPr lvl="0"/>
            <a:r>
              <a:rPr lang="fr-CA" dirty="0"/>
              <a:t>Cliquez pour insérer le texte et utilisez l’indentation pour appliquer les niveaux de texte prédéfinis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  <a:p>
            <a:pPr lvl="5"/>
            <a:r>
              <a:rPr lang="fr-CA" dirty="0"/>
              <a:t>Sixième niveau</a:t>
            </a:r>
          </a:p>
          <a:p>
            <a:pPr lvl="6"/>
            <a:r>
              <a:rPr lang="fr-CA" dirty="0"/>
              <a:t>Septième niveau</a:t>
            </a:r>
          </a:p>
          <a:p>
            <a:pPr lvl="7"/>
            <a:r>
              <a:rPr lang="fr-CA" dirty="0"/>
              <a:t>Huitième niveau</a:t>
            </a:r>
          </a:p>
          <a:p>
            <a:pPr lvl="8"/>
            <a:r>
              <a:rPr lang="fr-CA" dirty="0"/>
              <a:t>Neuvième niveau</a:t>
            </a: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DF29D6CA-5A92-F543-B020-2812EE759C3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2508" y="353290"/>
            <a:ext cx="5212080" cy="415925"/>
          </a:xfrm>
        </p:spPr>
        <p:txBody>
          <a:bodyPr anchor="b"/>
          <a:lstStyle>
            <a:lvl1pPr>
              <a:lnSpc>
                <a:spcPct val="100000"/>
              </a:lnSpc>
              <a:defRPr sz="2400" b="1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5pPr>
            <a:lvl6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6pPr>
            <a:lvl7pPr>
              <a:lnSpc>
                <a:spcPct val="100000"/>
              </a:lnSpc>
              <a:defRPr sz="2400" b="1">
                <a:solidFill>
                  <a:schemeClr val="accent1"/>
                </a:solidFill>
              </a:defRPr>
            </a:lvl7pPr>
            <a:lvl8pPr>
              <a:lnSpc>
                <a:spcPct val="100000"/>
              </a:lnSpc>
              <a:defRPr sz="2400" b="1">
                <a:solidFill>
                  <a:schemeClr val="accent1"/>
                </a:solidFill>
              </a:defRPr>
            </a:lvl8pPr>
            <a:lvl9pPr>
              <a:lnSpc>
                <a:spcPct val="100000"/>
              </a:lnSpc>
              <a:defRPr sz="2400"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fr-CA" dirty="0"/>
              <a:t>Cliquez pour insérer le surtitre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3F45794-60D9-5642-AF8F-713E9AC801C9}"/>
              </a:ext>
            </a:extLst>
          </p:cNvPr>
          <p:cNvSpPr txBox="1"/>
          <p:nvPr userDrawn="1"/>
        </p:nvSpPr>
        <p:spPr>
          <a:xfrm>
            <a:off x="859536" y="3393485"/>
            <a:ext cx="3674364" cy="166199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>
              <a:lnSpc>
                <a:spcPct val="90000"/>
              </a:lnSpc>
            </a:pPr>
            <a:r>
              <a:rPr lang="fr-CA" sz="6000" b="1" dirty="0">
                <a:solidFill>
                  <a:schemeClr val="bg1"/>
                </a:solidFill>
              </a:rPr>
              <a:t>Savais-tu </a:t>
            </a:r>
            <a:br>
              <a:rPr lang="fr-CA" sz="6000" b="1" dirty="0">
                <a:solidFill>
                  <a:schemeClr val="bg1"/>
                </a:solidFill>
              </a:rPr>
            </a:br>
            <a:r>
              <a:rPr lang="fr-CA" sz="6000" b="1" dirty="0">
                <a:solidFill>
                  <a:schemeClr val="bg1"/>
                </a:solidFill>
              </a:rPr>
              <a:t>que…</a:t>
            </a: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5C8690AE-0572-364A-BC26-3AA4F97ECBF1}"/>
              </a:ext>
            </a:extLst>
          </p:cNvPr>
          <p:cNvGrpSpPr/>
          <p:nvPr userDrawn="1"/>
        </p:nvGrpSpPr>
        <p:grpSpPr>
          <a:xfrm>
            <a:off x="882650" y="1005911"/>
            <a:ext cx="1828800" cy="1828800"/>
            <a:chOff x="1502135" y="-168262"/>
            <a:chExt cx="1828800" cy="1828800"/>
          </a:xfrm>
        </p:grpSpPr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9906F414-5953-7D44-871B-08FF034A763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502135" y="-168262"/>
              <a:ext cx="1828800" cy="1828800"/>
            </a:xfrm>
            <a:prstGeom prst="ellipse">
              <a:avLst/>
            </a:prstGeom>
            <a:solidFill>
              <a:srgbClr val="F689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4800" b="1" dirty="0">
                <a:solidFill>
                  <a:srgbClr val="F6891F"/>
                </a:solidFill>
              </a:endParaRPr>
            </a:p>
          </p:txBody>
        </p:sp>
        <p:grpSp>
          <p:nvGrpSpPr>
            <p:cNvPr id="19" name="Groupe 18">
              <a:extLst>
                <a:ext uri="{FF2B5EF4-FFF2-40B4-BE49-F238E27FC236}">
                  <a16:creationId xmlns:a16="http://schemas.microsoft.com/office/drawing/2014/main" id="{1340F2A1-7DB6-A047-8E68-FD22421DE4D4}"/>
                </a:ext>
              </a:extLst>
            </p:cNvPr>
            <p:cNvGrpSpPr/>
            <p:nvPr userDrawn="1"/>
          </p:nvGrpSpPr>
          <p:grpSpPr>
            <a:xfrm>
              <a:off x="2104879" y="207068"/>
              <a:ext cx="623318" cy="1078122"/>
              <a:chOff x="2124558" y="2121296"/>
              <a:chExt cx="260737" cy="450987"/>
            </a:xfrm>
          </p:grpSpPr>
          <p:sp>
            <p:nvSpPr>
              <p:cNvPr id="12" name="Graphique 14">
                <a:extLst>
                  <a:ext uri="{FF2B5EF4-FFF2-40B4-BE49-F238E27FC236}">
                    <a16:creationId xmlns:a16="http://schemas.microsoft.com/office/drawing/2014/main" id="{1680013A-09F4-6745-AB75-BC0D52C7F227}"/>
                  </a:ext>
                </a:extLst>
              </p:cNvPr>
              <p:cNvSpPr/>
              <p:nvPr userDrawn="1"/>
            </p:nvSpPr>
            <p:spPr>
              <a:xfrm>
                <a:off x="2237943" y="2514815"/>
                <a:ext cx="53418" cy="57468"/>
              </a:xfrm>
              <a:custGeom>
                <a:avLst/>
                <a:gdLst>
                  <a:gd name="connsiteX0" fmla="*/ 0 w 53418"/>
                  <a:gd name="connsiteY0" fmla="*/ 34220 h 57468"/>
                  <a:gd name="connsiteX1" fmla="*/ 0 w 53418"/>
                  <a:gd name="connsiteY1" fmla="*/ 22743 h 57468"/>
                  <a:gd name="connsiteX2" fmla="*/ 7268 w 53418"/>
                  <a:gd name="connsiteY2" fmla="*/ 6094 h 57468"/>
                  <a:gd name="connsiteX3" fmla="*/ 26641 w 53418"/>
                  <a:gd name="connsiteY3" fmla="*/ 0 h 57468"/>
                  <a:gd name="connsiteX4" fmla="*/ 46128 w 53418"/>
                  <a:gd name="connsiteY4" fmla="*/ 6266 h 57468"/>
                  <a:gd name="connsiteX5" fmla="*/ 53418 w 53418"/>
                  <a:gd name="connsiteY5" fmla="*/ 22743 h 57468"/>
                  <a:gd name="connsiteX6" fmla="*/ 53418 w 53418"/>
                  <a:gd name="connsiteY6" fmla="*/ 34220 h 57468"/>
                  <a:gd name="connsiteX7" fmla="*/ 46043 w 53418"/>
                  <a:gd name="connsiteY7" fmla="*/ 51145 h 57468"/>
                  <a:gd name="connsiteX8" fmla="*/ 26641 w 53418"/>
                  <a:gd name="connsiteY8" fmla="*/ 57468 h 57468"/>
                  <a:gd name="connsiteX9" fmla="*/ 7355 w 53418"/>
                  <a:gd name="connsiteY9" fmla="*/ 51318 h 57468"/>
                  <a:gd name="connsiteX10" fmla="*/ 0 w 53418"/>
                  <a:gd name="connsiteY10" fmla="*/ 34220 h 57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3418" h="57468">
                    <a:moveTo>
                      <a:pt x="0" y="34220"/>
                    </a:moveTo>
                    <a:lnTo>
                      <a:pt x="0" y="22743"/>
                    </a:lnTo>
                    <a:cubicBezTo>
                      <a:pt x="0" y="14517"/>
                      <a:pt x="3111" y="9462"/>
                      <a:pt x="7268" y="6094"/>
                    </a:cubicBezTo>
                    <a:cubicBezTo>
                      <a:pt x="11890" y="2351"/>
                      <a:pt x="18845" y="-29"/>
                      <a:pt x="26641" y="0"/>
                    </a:cubicBezTo>
                    <a:cubicBezTo>
                      <a:pt x="34435" y="30"/>
                      <a:pt x="41447" y="2464"/>
                      <a:pt x="46128" y="6266"/>
                    </a:cubicBezTo>
                    <a:cubicBezTo>
                      <a:pt x="50361" y="9704"/>
                      <a:pt x="53418" y="14758"/>
                      <a:pt x="53418" y="22743"/>
                    </a:cubicBezTo>
                    <a:lnTo>
                      <a:pt x="53418" y="34220"/>
                    </a:lnTo>
                    <a:cubicBezTo>
                      <a:pt x="53418" y="42460"/>
                      <a:pt x="50289" y="47653"/>
                      <a:pt x="46043" y="51145"/>
                    </a:cubicBezTo>
                    <a:cubicBezTo>
                      <a:pt x="41361" y="54995"/>
                      <a:pt x="34381" y="57439"/>
                      <a:pt x="26641" y="57468"/>
                    </a:cubicBezTo>
                    <a:cubicBezTo>
                      <a:pt x="18900" y="57498"/>
                      <a:pt x="11977" y="55106"/>
                      <a:pt x="7355" y="51318"/>
                    </a:cubicBezTo>
                    <a:cubicBezTo>
                      <a:pt x="3181" y="47898"/>
                      <a:pt x="0" y="42699"/>
                      <a:pt x="0" y="34220"/>
                    </a:cubicBezTo>
                    <a:close/>
                  </a:path>
                </a:pathLst>
              </a:custGeom>
              <a:solidFill>
                <a:schemeClr val="bg1"/>
              </a:solidFill>
              <a:ln w="18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CA"/>
              </a:p>
            </p:txBody>
          </p:sp>
          <p:sp>
            <p:nvSpPr>
              <p:cNvPr id="16" name="Graphique 14">
                <a:extLst>
                  <a:ext uri="{FF2B5EF4-FFF2-40B4-BE49-F238E27FC236}">
                    <a16:creationId xmlns:a16="http://schemas.microsoft.com/office/drawing/2014/main" id="{1680013A-09F4-6745-AB75-BC0D52C7F227}"/>
                  </a:ext>
                </a:extLst>
              </p:cNvPr>
              <p:cNvSpPr/>
              <p:nvPr userDrawn="1"/>
            </p:nvSpPr>
            <p:spPr>
              <a:xfrm>
                <a:off x="2124565" y="2121289"/>
                <a:ext cx="260738" cy="319689"/>
              </a:xfrm>
              <a:custGeom>
                <a:avLst/>
                <a:gdLst>
                  <a:gd name="connsiteX0" fmla="*/ 130635 w 260738"/>
                  <a:gd name="connsiteY0" fmla="*/ 0 h 319689"/>
                  <a:gd name="connsiteX1" fmla="*/ 260056 w 260738"/>
                  <a:gd name="connsiteY1" fmla="*/ 109552 h 319689"/>
                  <a:gd name="connsiteX2" fmla="*/ 260071 w 260738"/>
                  <a:gd name="connsiteY2" fmla="*/ 109701 h 319689"/>
                  <a:gd name="connsiteX3" fmla="*/ 175851 w 260738"/>
                  <a:gd name="connsiteY3" fmla="*/ 242390 h 319689"/>
                  <a:gd name="connsiteX4" fmla="*/ 164095 w 260738"/>
                  <a:gd name="connsiteY4" fmla="*/ 247005 h 319689"/>
                  <a:gd name="connsiteX5" fmla="*/ 164095 w 260738"/>
                  <a:gd name="connsiteY5" fmla="*/ 295418 h 319689"/>
                  <a:gd name="connsiteX6" fmla="*/ 138381 w 260738"/>
                  <a:gd name="connsiteY6" fmla="*/ 319683 h 319689"/>
                  <a:gd name="connsiteX7" fmla="*/ 120647 w 260738"/>
                  <a:gd name="connsiteY7" fmla="*/ 313938 h 319689"/>
                  <a:gd name="connsiteX8" fmla="*/ 113378 w 260738"/>
                  <a:gd name="connsiteY8" fmla="*/ 295418 h 319689"/>
                  <a:gd name="connsiteX9" fmla="*/ 113378 w 260738"/>
                  <a:gd name="connsiteY9" fmla="*/ 236004 h 319689"/>
                  <a:gd name="connsiteX10" fmla="*/ 118133 w 260738"/>
                  <a:gd name="connsiteY10" fmla="*/ 218766 h 319689"/>
                  <a:gd name="connsiteX11" fmla="*/ 130798 w 260738"/>
                  <a:gd name="connsiteY11" fmla="*/ 210240 h 319689"/>
                  <a:gd name="connsiteX12" fmla="*/ 186528 w 260738"/>
                  <a:gd name="connsiteY12" fmla="*/ 179892 h 319689"/>
                  <a:gd name="connsiteX13" fmla="*/ 209925 w 260738"/>
                  <a:gd name="connsiteY13" fmla="*/ 120555 h 319689"/>
                  <a:gd name="connsiteX14" fmla="*/ 184423 w 260738"/>
                  <a:gd name="connsiteY14" fmla="*/ 68052 h 319689"/>
                  <a:gd name="connsiteX15" fmla="*/ 130635 w 260738"/>
                  <a:gd name="connsiteY15" fmla="*/ 48016 h 319689"/>
                  <a:gd name="connsiteX16" fmla="*/ 82572 w 260738"/>
                  <a:gd name="connsiteY16" fmla="*/ 57837 h 319689"/>
                  <a:gd name="connsiteX17" fmla="*/ 42817 w 260738"/>
                  <a:gd name="connsiteY17" fmla="*/ 95663 h 319689"/>
                  <a:gd name="connsiteX18" fmla="*/ 29191 w 260738"/>
                  <a:gd name="connsiteY18" fmla="*/ 104858 h 319689"/>
                  <a:gd name="connsiteX19" fmla="*/ 12755 w 260738"/>
                  <a:gd name="connsiteY19" fmla="*/ 100639 h 319689"/>
                  <a:gd name="connsiteX20" fmla="*/ 2284 w 260738"/>
                  <a:gd name="connsiteY20" fmla="*/ 69655 h 319689"/>
                  <a:gd name="connsiteX21" fmla="*/ 44370 w 260738"/>
                  <a:gd name="connsiteY21" fmla="*/ 22287 h 319689"/>
                  <a:gd name="connsiteX22" fmla="*/ 130635 w 260738"/>
                  <a:gd name="connsiteY22" fmla="*/ 0 h 319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60738" h="319689">
                    <a:moveTo>
                      <a:pt x="130635" y="0"/>
                    </a:moveTo>
                    <a:cubicBezTo>
                      <a:pt x="207453" y="0"/>
                      <a:pt x="254236" y="50765"/>
                      <a:pt x="260056" y="109552"/>
                    </a:cubicBezTo>
                    <a:lnTo>
                      <a:pt x="260071" y="109701"/>
                    </a:lnTo>
                    <a:cubicBezTo>
                      <a:pt x="265338" y="158862"/>
                      <a:pt x="239644" y="217350"/>
                      <a:pt x="175851" y="242390"/>
                    </a:cubicBezTo>
                    <a:lnTo>
                      <a:pt x="164095" y="247005"/>
                    </a:lnTo>
                    <a:lnTo>
                      <a:pt x="164095" y="295418"/>
                    </a:lnTo>
                    <a:cubicBezTo>
                      <a:pt x="164095" y="310440"/>
                      <a:pt x="153009" y="319402"/>
                      <a:pt x="138381" y="319683"/>
                    </a:cubicBezTo>
                    <a:cubicBezTo>
                      <a:pt x="131231" y="319820"/>
                      <a:pt x="124903" y="317599"/>
                      <a:pt x="120647" y="313938"/>
                    </a:cubicBezTo>
                    <a:cubicBezTo>
                      <a:pt x="116783" y="310613"/>
                      <a:pt x="113378" y="305075"/>
                      <a:pt x="113378" y="295418"/>
                    </a:cubicBezTo>
                    <a:lnTo>
                      <a:pt x="113378" y="236004"/>
                    </a:lnTo>
                    <a:cubicBezTo>
                      <a:pt x="113378" y="227273"/>
                      <a:pt x="115614" y="222084"/>
                      <a:pt x="118133" y="218766"/>
                    </a:cubicBezTo>
                    <a:cubicBezTo>
                      <a:pt x="120760" y="215303"/>
                      <a:pt x="124840" y="212391"/>
                      <a:pt x="130798" y="210240"/>
                    </a:cubicBezTo>
                    <a:cubicBezTo>
                      <a:pt x="152042" y="202698"/>
                      <a:pt x="172011" y="193876"/>
                      <a:pt x="186528" y="179892"/>
                    </a:cubicBezTo>
                    <a:cubicBezTo>
                      <a:pt x="202081" y="164910"/>
                      <a:pt x="209925" y="145519"/>
                      <a:pt x="209925" y="120555"/>
                    </a:cubicBezTo>
                    <a:cubicBezTo>
                      <a:pt x="209925" y="98876"/>
                      <a:pt x="199068" y="80528"/>
                      <a:pt x="184423" y="68052"/>
                    </a:cubicBezTo>
                    <a:cubicBezTo>
                      <a:pt x="169849" y="55638"/>
                      <a:pt x="150448" y="48016"/>
                      <a:pt x="130635" y="48016"/>
                    </a:cubicBezTo>
                    <a:cubicBezTo>
                      <a:pt x="114480" y="48016"/>
                      <a:pt x="98058" y="50256"/>
                      <a:pt x="82572" y="57837"/>
                    </a:cubicBezTo>
                    <a:cubicBezTo>
                      <a:pt x="66983" y="65468"/>
                      <a:pt x="53773" y="77804"/>
                      <a:pt x="42817" y="95663"/>
                    </a:cubicBezTo>
                    <a:cubicBezTo>
                      <a:pt x="38464" y="101996"/>
                      <a:pt x="33597" y="104274"/>
                      <a:pt x="29191" y="104858"/>
                    </a:cubicBezTo>
                    <a:cubicBezTo>
                      <a:pt x="24243" y="105516"/>
                      <a:pt x="18309" y="104189"/>
                      <a:pt x="12755" y="100639"/>
                    </a:cubicBezTo>
                    <a:cubicBezTo>
                      <a:pt x="1622" y="93525"/>
                      <a:pt x="-3231" y="81465"/>
                      <a:pt x="2284" y="69655"/>
                    </a:cubicBezTo>
                    <a:cubicBezTo>
                      <a:pt x="14146" y="51579"/>
                      <a:pt x="26058" y="34940"/>
                      <a:pt x="44370" y="22287"/>
                    </a:cubicBezTo>
                    <a:cubicBezTo>
                      <a:pt x="62609" y="9680"/>
                      <a:pt x="88812" y="0"/>
                      <a:pt x="13063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84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CA"/>
              </a:p>
            </p:txBody>
          </p:sp>
        </p:grpSp>
      </p:grpSp>
      <p:pic>
        <p:nvPicPr>
          <p:cNvPr id="5" name="Graphique 4">
            <a:extLst>
              <a:ext uri="{FF2B5EF4-FFF2-40B4-BE49-F238E27FC236}">
                <a16:creationId xmlns:a16="http://schemas.microsoft.com/office/drawing/2014/main" id="{4EE5D742-50E6-9C4A-BA4C-5CCFFAFD70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636" t="35801" r="10402" b="21376"/>
          <a:stretch/>
        </p:blipFill>
        <p:spPr>
          <a:xfrm>
            <a:off x="-13253" y="5221357"/>
            <a:ext cx="2597427" cy="163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90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r ou cont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>
            <a:extLst>
              <a:ext uri="{FF2B5EF4-FFF2-40B4-BE49-F238E27FC236}">
                <a16:creationId xmlns:a16="http://schemas.microsoft.com/office/drawing/2014/main" id="{5B37150C-4EAD-8E42-BC7E-4793A12643F9}"/>
              </a:ext>
            </a:extLst>
          </p:cNvPr>
          <p:cNvSpPr/>
          <p:nvPr userDrawn="1"/>
        </p:nvSpPr>
        <p:spPr>
          <a:xfrm>
            <a:off x="-2616" y="-1179"/>
            <a:ext cx="6081565" cy="6862354"/>
          </a:xfrm>
          <a:custGeom>
            <a:avLst/>
            <a:gdLst>
              <a:gd name="connsiteX0" fmla="*/ 0 w 8154383"/>
              <a:gd name="connsiteY0" fmla="*/ 0 h 13716000"/>
              <a:gd name="connsiteX1" fmla="*/ 8154383 w 8154383"/>
              <a:gd name="connsiteY1" fmla="*/ 0 h 13716000"/>
              <a:gd name="connsiteX2" fmla="*/ 8154383 w 8154383"/>
              <a:gd name="connsiteY2" fmla="*/ 13716000 h 13716000"/>
              <a:gd name="connsiteX3" fmla="*/ 0 w 8154383"/>
              <a:gd name="connsiteY3" fmla="*/ 13716000 h 13716000"/>
              <a:gd name="connsiteX4" fmla="*/ 0 w 8154383"/>
              <a:gd name="connsiteY4" fmla="*/ 0 h 13716000"/>
              <a:gd name="connsiteX0" fmla="*/ 0 w 13585118"/>
              <a:gd name="connsiteY0" fmla="*/ 0 h 13716000"/>
              <a:gd name="connsiteX1" fmla="*/ 13585118 w 13585118"/>
              <a:gd name="connsiteY1" fmla="*/ 0 h 13716000"/>
              <a:gd name="connsiteX2" fmla="*/ 8154383 w 13585118"/>
              <a:gd name="connsiteY2" fmla="*/ 13716000 h 13716000"/>
              <a:gd name="connsiteX3" fmla="*/ 0 w 13585118"/>
              <a:gd name="connsiteY3" fmla="*/ 13716000 h 13716000"/>
              <a:gd name="connsiteX4" fmla="*/ 0 w 13585118"/>
              <a:gd name="connsiteY4" fmla="*/ 0 h 13716000"/>
              <a:gd name="connsiteX0" fmla="*/ 0 w 13585118"/>
              <a:gd name="connsiteY0" fmla="*/ 0 h 13732712"/>
              <a:gd name="connsiteX1" fmla="*/ 13585118 w 13585118"/>
              <a:gd name="connsiteY1" fmla="*/ 0 h 13732712"/>
              <a:gd name="connsiteX2" fmla="*/ 7619664 w 13585118"/>
              <a:gd name="connsiteY2" fmla="*/ 13732712 h 13732712"/>
              <a:gd name="connsiteX3" fmla="*/ 0 w 13585118"/>
              <a:gd name="connsiteY3" fmla="*/ 13716000 h 13732712"/>
              <a:gd name="connsiteX4" fmla="*/ 0 w 13585118"/>
              <a:gd name="connsiteY4" fmla="*/ 0 h 13732712"/>
              <a:gd name="connsiteX0" fmla="*/ 0 w 13585118"/>
              <a:gd name="connsiteY0" fmla="*/ 0 h 13716000"/>
              <a:gd name="connsiteX1" fmla="*/ 13585118 w 13585118"/>
              <a:gd name="connsiteY1" fmla="*/ 0 h 13716000"/>
              <a:gd name="connsiteX2" fmla="*/ 7836893 w 13585118"/>
              <a:gd name="connsiteY2" fmla="*/ 13716000 h 13716000"/>
              <a:gd name="connsiteX3" fmla="*/ 0 w 13585118"/>
              <a:gd name="connsiteY3" fmla="*/ 13716000 h 13716000"/>
              <a:gd name="connsiteX4" fmla="*/ 0 w 13585118"/>
              <a:gd name="connsiteY4" fmla="*/ 0 h 13716000"/>
              <a:gd name="connsiteX0" fmla="*/ 0 w 13802347"/>
              <a:gd name="connsiteY0" fmla="*/ 0 h 13716000"/>
              <a:gd name="connsiteX1" fmla="*/ 13802347 w 13802347"/>
              <a:gd name="connsiteY1" fmla="*/ 0 h 13716000"/>
              <a:gd name="connsiteX2" fmla="*/ 7836893 w 13802347"/>
              <a:gd name="connsiteY2" fmla="*/ 13716000 h 13716000"/>
              <a:gd name="connsiteX3" fmla="*/ 0 w 13802347"/>
              <a:gd name="connsiteY3" fmla="*/ 13716000 h 13716000"/>
              <a:gd name="connsiteX4" fmla="*/ 0 w 13802347"/>
              <a:gd name="connsiteY4" fmla="*/ 0 h 13716000"/>
              <a:gd name="connsiteX0" fmla="*/ 0 w 16609618"/>
              <a:gd name="connsiteY0" fmla="*/ 0 h 13716000"/>
              <a:gd name="connsiteX1" fmla="*/ 13802347 w 16609618"/>
              <a:gd name="connsiteY1" fmla="*/ 0 h 13716000"/>
              <a:gd name="connsiteX2" fmla="*/ 16609618 w 16609618"/>
              <a:gd name="connsiteY2" fmla="*/ 13716000 h 13716000"/>
              <a:gd name="connsiteX3" fmla="*/ 0 w 16609618"/>
              <a:gd name="connsiteY3" fmla="*/ 13716000 h 13716000"/>
              <a:gd name="connsiteX4" fmla="*/ 0 w 16609618"/>
              <a:gd name="connsiteY4" fmla="*/ 0 h 13716000"/>
              <a:gd name="connsiteX0" fmla="*/ 0 w 16609618"/>
              <a:gd name="connsiteY0" fmla="*/ 0 h 13716000"/>
              <a:gd name="connsiteX1" fmla="*/ 9925638 w 16609618"/>
              <a:gd name="connsiteY1" fmla="*/ 50135 h 13716000"/>
              <a:gd name="connsiteX2" fmla="*/ 16609618 w 16609618"/>
              <a:gd name="connsiteY2" fmla="*/ 13716000 h 13716000"/>
              <a:gd name="connsiteX3" fmla="*/ 0 w 16609618"/>
              <a:gd name="connsiteY3" fmla="*/ 13716000 h 13716000"/>
              <a:gd name="connsiteX4" fmla="*/ 0 w 16609618"/>
              <a:gd name="connsiteY4" fmla="*/ 0 h 13716000"/>
              <a:gd name="connsiteX0" fmla="*/ 0 w 16609618"/>
              <a:gd name="connsiteY0" fmla="*/ 0 h 13716000"/>
              <a:gd name="connsiteX1" fmla="*/ 10660876 w 16609618"/>
              <a:gd name="connsiteY1" fmla="*/ 50135 h 13716000"/>
              <a:gd name="connsiteX2" fmla="*/ 16609618 w 16609618"/>
              <a:gd name="connsiteY2" fmla="*/ 13716000 h 13716000"/>
              <a:gd name="connsiteX3" fmla="*/ 0 w 16609618"/>
              <a:gd name="connsiteY3" fmla="*/ 13716000 h 13716000"/>
              <a:gd name="connsiteX4" fmla="*/ 0 w 16609618"/>
              <a:gd name="connsiteY4" fmla="*/ 0 h 13716000"/>
              <a:gd name="connsiteX0" fmla="*/ 0 w 15607020"/>
              <a:gd name="connsiteY0" fmla="*/ 0 h 13716000"/>
              <a:gd name="connsiteX1" fmla="*/ 10660876 w 15607020"/>
              <a:gd name="connsiteY1" fmla="*/ 50135 h 13716000"/>
              <a:gd name="connsiteX2" fmla="*/ 15607020 w 15607020"/>
              <a:gd name="connsiteY2" fmla="*/ 13716000 h 13716000"/>
              <a:gd name="connsiteX3" fmla="*/ 0 w 15607020"/>
              <a:gd name="connsiteY3" fmla="*/ 13716000 h 13716000"/>
              <a:gd name="connsiteX4" fmla="*/ 0 w 15607020"/>
              <a:gd name="connsiteY4" fmla="*/ 0 h 13716000"/>
              <a:gd name="connsiteX0" fmla="*/ 0 w 16559488"/>
              <a:gd name="connsiteY0" fmla="*/ 0 h 13716000"/>
              <a:gd name="connsiteX1" fmla="*/ 10660876 w 16559488"/>
              <a:gd name="connsiteY1" fmla="*/ 50135 h 13716000"/>
              <a:gd name="connsiteX2" fmla="*/ 16559488 w 16559488"/>
              <a:gd name="connsiteY2" fmla="*/ 13716000 h 13716000"/>
              <a:gd name="connsiteX3" fmla="*/ 0 w 16559488"/>
              <a:gd name="connsiteY3" fmla="*/ 13716000 h 13716000"/>
              <a:gd name="connsiteX4" fmla="*/ 0 w 16559488"/>
              <a:gd name="connsiteY4" fmla="*/ 0 h 13716000"/>
              <a:gd name="connsiteX0" fmla="*/ 0 w 16559488"/>
              <a:gd name="connsiteY0" fmla="*/ 16712 h 13732712"/>
              <a:gd name="connsiteX1" fmla="*/ 10610746 w 16559488"/>
              <a:gd name="connsiteY1" fmla="*/ 0 h 13732712"/>
              <a:gd name="connsiteX2" fmla="*/ 16559488 w 16559488"/>
              <a:gd name="connsiteY2" fmla="*/ 13732712 h 13732712"/>
              <a:gd name="connsiteX3" fmla="*/ 0 w 16559488"/>
              <a:gd name="connsiteY3" fmla="*/ 13732712 h 13732712"/>
              <a:gd name="connsiteX4" fmla="*/ 0 w 16559488"/>
              <a:gd name="connsiteY4" fmla="*/ 16712 h 13732712"/>
              <a:gd name="connsiteX0" fmla="*/ 0 w 16559488"/>
              <a:gd name="connsiteY0" fmla="*/ 16712 h 13732712"/>
              <a:gd name="connsiteX1" fmla="*/ 9989355 w 16559488"/>
              <a:gd name="connsiteY1" fmla="*/ 0 h 13732712"/>
              <a:gd name="connsiteX2" fmla="*/ 16559488 w 16559488"/>
              <a:gd name="connsiteY2" fmla="*/ 13732712 h 13732712"/>
              <a:gd name="connsiteX3" fmla="*/ 0 w 16559488"/>
              <a:gd name="connsiteY3" fmla="*/ 13732712 h 13732712"/>
              <a:gd name="connsiteX4" fmla="*/ 0 w 16559488"/>
              <a:gd name="connsiteY4" fmla="*/ 16712 h 13732712"/>
              <a:gd name="connsiteX0" fmla="*/ 0 w 16559488"/>
              <a:gd name="connsiteY0" fmla="*/ 23070 h 13739070"/>
              <a:gd name="connsiteX1" fmla="*/ 11039298 w 16559488"/>
              <a:gd name="connsiteY1" fmla="*/ 0 h 13739070"/>
              <a:gd name="connsiteX2" fmla="*/ 16559488 w 16559488"/>
              <a:gd name="connsiteY2" fmla="*/ 13739070 h 13739070"/>
              <a:gd name="connsiteX3" fmla="*/ 0 w 16559488"/>
              <a:gd name="connsiteY3" fmla="*/ 13739070 h 13739070"/>
              <a:gd name="connsiteX4" fmla="*/ 0 w 16559488"/>
              <a:gd name="connsiteY4" fmla="*/ 23070 h 13739070"/>
              <a:gd name="connsiteX0" fmla="*/ 7720 w 16559488"/>
              <a:gd name="connsiteY0" fmla="*/ 3997 h 13739070"/>
              <a:gd name="connsiteX1" fmla="*/ 11039298 w 16559488"/>
              <a:gd name="connsiteY1" fmla="*/ 0 h 13739070"/>
              <a:gd name="connsiteX2" fmla="*/ 16559488 w 16559488"/>
              <a:gd name="connsiteY2" fmla="*/ 13739070 h 13739070"/>
              <a:gd name="connsiteX3" fmla="*/ 0 w 16559488"/>
              <a:gd name="connsiteY3" fmla="*/ 13739070 h 13739070"/>
              <a:gd name="connsiteX4" fmla="*/ 7720 w 16559488"/>
              <a:gd name="connsiteY4" fmla="*/ 3997 h 13739070"/>
              <a:gd name="connsiteX0" fmla="*/ 224 w 16575152"/>
              <a:gd name="connsiteY0" fmla="*/ 3997 h 13739070"/>
              <a:gd name="connsiteX1" fmla="*/ 11054962 w 16575152"/>
              <a:gd name="connsiteY1" fmla="*/ 0 h 13739070"/>
              <a:gd name="connsiteX2" fmla="*/ 16575152 w 16575152"/>
              <a:gd name="connsiteY2" fmla="*/ 13739070 h 13739070"/>
              <a:gd name="connsiteX3" fmla="*/ 15664 w 16575152"/>
              <a:gd name="connsiteY3" fmla="*/ 13739070 h 13739070"/>
              <a:gd name="connsiteX4" fmla="*/ 224 w 16575152"/>
              <a:gd name="connsiteY4" fmla="*/ 3997 h 13739070"/>
              <a:gd name="connsiteX0" fmla="*/ 224 w 16575152"/>
              <a:gd name="connsiteY0" fmla="*/ 3997 h 13739070"/>
              <a:gd name="connsiteX1" fmla="*/ 10374207 w 16575152"/>
              <a:gd name="connsiteY1" fmla="*/ 0 h 13739070"/>
              <a:gd name="connsiteX2" fmla="*/ 16575152 w 16575152"/>
              <a:gd name="connsiteY2" fmla="*/ 13739070 h 13739070"/>
              <a:gd name="connsiteX3" fmla="*/ 15664 w 16575152"/>
              <a:gd name="connsiteY3" fmla="*/ 13739070 h 13739070"/>
              <a:gd name="connsiteX4" fmla="*/ 224 w 16575152"/>
              <a:gd name="connsiteY4" fmla="*/ 3997 h 13739070"/>
              <a:gd name="connsiteX0" fmla="*/ 224 w 16575152"/>
              <a:gd name="connsiteY0" fmla="*/ 3997 h 13739070"/>
              <a:gd name="connsiteX1" fmla="*/ 10383663 w 16575152"/>
              <a:gd name="connsiteY1" fmla="*/ 0 h 13739070"/>
              <a:gd name="connsiteX2" fmla="*/ 16575152 w 16575152"/>
              <a:gd name="connsiteY2" fmla="*/ 13739070 h 13739070"/>
              <a:gd name="connsiteX3" fmla="*/ 15664 w 16575152"/>
              <a:gd name="connsiteY3" fmla="*/ 13739070 h 13739070"/>
              <a:gd name="connsiteX4" fmla="*/ 224 w 16575152"/>
              <a:gd name="connsiteY4" fmla="*/ 3997 h 13739070"/>
              <a:gd name="connsiteX0" fmla="*/ 19229 w 16594157"/>
              <a:gd name="connsiteY0" fmla="*/ 3997 h 13739070"/>
              <a:gd name="connsiteX1" fmla="*/ 10402668 w 16594157"/>
              <a:gd name="connsiteY1" fmla="*/ 0 h 13739070"/>
              <a:gd name="connsiteX2" fmla="*/ 16594157 w 16594157"/>
              <a:gd name="connsiteY2" fmla="*/ 13739070 h 13739070"/>
              <a:gd name="connsiteX3" fmla="*/ 0 w 16594157"/>
              <a:gd name="connsiteY3" fmla="*/ 13739070 h 13739070"/>
              <a:gd name="connsiteX4" fmla="*/ 19229 w 16594157"/>
              <a:gd name="connsiteY4" fmla="*/ 3997 h 13739070"/>
              <a:gd name="connsiteX0" fmla="*/ 10561 w 16594157"/>
              <a:gd name="connsiteY0" fmla="*/ 10355 h 13739070"/>
              <a:gd name="connsiteX1" fmla="*/ 10402668 w 16594157"/>
              <a:gd name="connsiteY1" fmla="*/ 0 h 13739070"/>
              <a:gd name="connsiteX2" fmla="*/ 16594157 w 16594157"/>
              <a:gd name="connsiteY2" fmla="*/ 13739070 h 13739070"/>
              <a:gd name="connsiteX3" fmla="*/ 0 w 16594157"/>
              <a:gd name="connsiteY3" fmla="*/ 13739070 h 13739070"/>
              <a:gd name="connsiteX4" fmla="*/ 10561 w 16594157"/>
              <a:gd name="connsiteY4" fmla="*/ 10355 h 13739070"/>
              <a:gd name="connsiteX0" fmla="*/ 365 w 16601295"/>
              <a:gd name="connsiteY0" fmla="*/ 0 h 13741431"/>
              <a:gd name="connsiteX1" fmla="*/ 10409806 w 16601295"/>
              <a:gd name="connsiteY1" fmla="*/ 2361 h 13741431"/>
              <a:gd name="connsiteX2" fmla="*/ 16601295 w 16601295"/>
              <a:gd name="connsiteY2" fmla="*/ 13741431 h 13741431"/>
              <a:gd name="connsiteX3" fmla="*/ 7138 w 16601295"/>
              <a:gd name="connsiteY3" fmla="*/ 13741431 h 13741431"/>
              <a:gd name="connsiteX4" fmla="*/ 365 w 16601295"/>
              <a:gd name="connsiteY4" fmla="*/ 0 h 13741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01295" h="13741431">
                <a:moveTo>
                  <a:pt x="365" y="0"/>
                </a:moveTo>
                <a:lnTo>
                  <a:pt x="10409806" y="2361"/>
                </a:lnTo>
                <a:lnTo>
                  <a:pt x="16601295" y="13741431"/>
                </a:lnTo>
                <a:lnTo>
                  <a:pt x="7138" y="13741431"/>
                </a:lnTo>
                <a:cubicBezTo>
                  <a:pt x="9711" y="9163073"/>
                  <a:pt x="-2208" y="4578358"/>
                  <a:pt x="365" y="0"/>
                </a:cubicBezTo>
                <a:close/>
              </a:path>
            </a:pathLst>
          </a:custGeom>
          <a:solidFill>
            <a:srgbClr val="EFF1F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CA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D2EA05C5-9AA1-CB4B-8B1A-35B8F96689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2508" y="1663832"/>
            <a:ext cx="5212080" cy="4114800"/>
          </a:xfrm>
        </p:spPr>
        <p:txBody>
          <a:bodyPr anchor="t"/>
          <a:lstStyle>
            <a:lvl1pPr>
              <a:defRPr sz="4000" b="1">
                <a:solidFill>
                  <a:schemeClr val="accent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2pPr>
            <a:lvl3pPr marL="320040" indent="-320040">
              <a:buSzPct val="75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400">
                <a:solidFill>
                  <a:schemeClr val="bg1"/>
                </a:solidFill>
              </a:defRPr>
            </a:lvl3pPr>
            <a:lvl4pPr marL="685800" indent="-320040">
              <a:defRPr sz="2000">
                <a:solidFill>
                  <a:schemeClr val="bg1"/>
                </a:solidFill>
              </a:defRPr>
            </a:lvl4pPr>
            <a:lvl5pPr marL="1024128" indent="-347472">
              <a:buClrTx/>
              <a:buFont typeface="Police système"/>
              <a:buChar char="–"/>
              <a:defRPr sz="2000" b="0">
                <a:solidFill>
                  <a:schemeClr val="bg1"/>
                </a:solidFill>
              </a:defRPr>
            </a:lvl5pPr>
            <a:lvl6pPr marL="0" indent="0">
              <a:buNone/>
              <a:defRPr sz="2400" b="1">
                <a:solidFill>
                  <a:schemeClr val="bg1"/>
                </a:solidFill>
              </a:defRPr>
            </a:lvl6pPr>
            <a:lvl7pPr>
              <a:defRPr sz="2400">
                <a:solidFill>
                  <a:schemeClr val="bg1"/>
                </a:solidFill>
              </a:defRPr>
            </a:lvl7pPr>
            <a:lvl8pPr>
              <a:defRPr sz="2400">
                <a:solidFill>
                  <a:schemeClr val="bg1"/>
                </a:solidFill>
              </a:defRPr>
            </a:lvl8pPr>
            <a:lvl9pPr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fr-CA" dirty="0"/>
              <a:t>Cliquez pour insérer le texte et utilisez l’indentation pour appliquer les niveaux de texte prédéfinis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  <a:p>
            <a:pPr lvl="5"/>
            <a:r>
              <a:rPr lang="fr-CA" dirty="0"/>
              <a:t>Sixième niveau</a:t>
            </a:r>
          </a:p>
          <a:p>
            <a:pPr lvl="6"/>
            <a:r>
              <a:rPr lang="fr-CA" dirty="0"/>
              <a:t>Septième niveau</a:t>
            </a:r>
          </a:p>
          <a:p>
            <a:pPr lvl="7"/>
            <a:r>
              <a:rPr lang="fr-CA" dirty="0"/>
              <a:t>Huitième niveau</a:t>
            </a:r>
          </a:p>
          <a:p>
            <a:pPr lvl="8"/>
            <a:r>
              <a:rPr lang="fr-CA" dirty="0"/>
              <a:t>Neuvième niveau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3F45794-60D9-5642-AF8F-713E9AC801C9}"/>
              </a:ext>
            </a:extLst>
          </p:cNvPr>
          <p:cNvSpPr txBox="1"/>
          <p:nvPr userDrawn="1"/>
        </p:nvSpPr>
        <p:spPr>
          <a:xfrm>
            <a:off x="859536" y="1432710"/>
            <a:ext cx="3674364" cy="166199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>
              <a:lnSpc>
                <a:spcPct val="90000"/>
              </a:lnSpc>
            </a:pPr>
            <a:r>
              <a:rPr lang="fr-CA" sz="6000" b="1" dirty="0">
                <a:solidFill>
                  <a:schemeClr val="accent2"/>
                </a:solidFill>
              </a:rPr>
              <a:t>Pour ou contre ?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0912853A-FB42-214F-A06B-26674B1ADCB5}"/>
              </a:ext>
            </a:extLst>
          </p:cNvPr>
          <p:cNvGrpSpPr/>
          <p:nvPr userDrawn="1"/>
        </p:nvGrpSpPr>
        <p:grpSpPr>
          <a:xfrm>
            <a:off x="882650" y="3789384"/>
            <a:ext cx="3785971" cy="2015068"/>
            <a:chOff x="882650" y="3777391"/>
            <a:chExt cx="3436005" cy="1828800"/>
          </a:xfrm>
        </p:grpSpPr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9906F414-5953-7D44-871B-08FF034A763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82650" y="3777391"/>
              <a:ext cx="1828800" cy="1828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4800" b="1" dirty="0">
                <a:solidFill>
                  <a:srgbClr val="F6891F"/>
                </a:solidFill>
              </a:endParaRPr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17B5A25A-2CD5-6846-AFBE-E16E41C4740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489855" y="3777391"/>
              <a:ext cx="1828800" cy="1828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4800" b="1" dirty="0">
                <a:solidFill>
                  <a:srgbClr val="F6891F"/>
                </a:solidFill>
              </a:endParaRPr>
            </a:p>
          </p:txBody>
        </p:sp>
        <p:pic>
          <p:nvPicPr>
            <p:cNvPr id="7" name="Graphique 6">
              <a:extLst>
                <a:ext uri="{FF2B5EF4-FFF2-40B4-BE49-F238E27FC236}">
                  <a16:creationId xmlns:a16="http://schemas.microsoft.com/office/drawing/2014/main" id="{40601F9F-B18A-4B4A-8C91-FCB81BA0B8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50950" y="4145691"/>
              <a:ext cx="952500" cy="952500"/>
            </a:xfrm>
            <a:prstGeom prst="rect">
              <a:avLst/>
            </a:prstGeom>
          </p:spPr>
        </p:pic>
        <p:pic>
          <p:nvPicPr>
            <p:cNvPr id="24" name="Graphique 23">
              <a:extLst>
                <a:ext uri="{FF2B5EF4-FFF2-40B4-BE49-F238E27FC236}">
                  <a16:creationId xmlns:a16="http://schemas.microsoft.com/office/drawing/2014/main" id="{A63C412E-6BC5-9B44-A7E1-9899A23408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flipH="1" flipV="1">
              <a:off x="3035955" y="4253641"/>
              <a:ext cx="952500" cy="952500"/>
            </a:xfrm>
            <a:prstGeom prst="rect">
              <a:avLst/>
            </a:prstGeom>
          </p:spPr>
        </p:pic>
      </p:grpSp>
      <p:pic>
        <p:nvPicPr>
          <p:cNvPr id="30" name="Graphique 29">
            <a:extLst>
              <a:ext uri="{FF2B5EF4-FFF2-40B4-BE49-F238E27FC236}">
                <a16:creationId xmlns:a16="http://schemas.microsoft.com/office/drawing/2014/main" id="{3F846632-9D28-EE45-871A-958520E912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18425" t="30488" r="11680" b="17017"/>
          <a:stretch/>
        </p:blipFill>
        <p:spPr>
          <a:xfrm flipH="1">
            <a:off x="9024729" y="4479235"/>
            <a:ext cx="3167271" cy="237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54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éparateur /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6">
            <a:extLst>
              <a:ext uri="{FF2B5EF4-FFF2-40B4-BE49-F238E27FC236}">
                <a16:creationId xmlns:a16="http://schemas.microsoft.com/office/drawing/2014/main" id="{D3D1957E-2AC0-3343-B863-C817A7B52E1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71312" y="668595"/>
            <a:ext cx="5978236" cy="6189406"/>
          </a:xfrm>
        </p:spPr>
        <p:txBody>
          <a:bodyPr/>
          <a:lstStyle>
            <a:lvl1pPr>
              <a:defRPr sz="1600"/>
            </a:lvl1pPr>
          </a:lstStyle>
          <a:p>
            <a:r>
              <a:rPr lang="fr-CA" dirty="0"/>
              <a:t>Cliquez sur l’icône au centre de la boîte pour insérer une image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1AF5E7B-AC20-5646-BAAC-75D7FABE8CA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59535" y="1143000"/>
            <a:ext cx="4705523" cy="4572000"/>
          </a:xfrm>
        </p:spPr>
        <p:txBody>
          <a:bodyPr anchor="ctr">
            <a:noAutofit/>
          </a:bodyPr>
          <a:lstStyle>
            <a:lvl1pPr marL="0" indent="0">
              <a:buNone/>
              <a:defRPr sz="6000" b="1">
                <a:solidFill>
                  <a:schemeClr val="accent1"/>
                </a:solidFill>
              </a:defRPr>
            </a:lvl1pPr>
            <a:lvl2pPr marL="0" indent="0">
              <a:buNone/>
              <a:defRPr sz="2400" b="1">
                <a:solidFill>
                  <a:schemeClr val="tx1"/>
                </a:solidFill>
              </a:defRPr>
            </a:lvl2pPr>
            <a:lvl3pPr marL="0" indent="0">
              <a:buNone/>
              <a:defRPr sz="2400" b="0">
                <a:solidFill>
                  <a:schemeClr val="tx1"/>
                </a:solidFill>
              </a:defRPr>
            </a:lvl3pPr>
            <a:lvl4pPr marL="0" indent="0">
              <a:buNone/>
              <a:defRPr sz="2400" b="0">
                <a:solidFill>
                  <a:schemeClr val="tx1"/>
                </a:solidFill>
              </a:defRPr>
            </a:lvl4pPr>
            <a:lvl5pPr marL="0" indent="0">
              <a:buNone/>
              <a:defRPr sz="2400" b="0">
                <a:solidFill>
                  <a:schemeClr val="tx1"/>
                </a:solidFill>
              </a:defRPr>
            </a:lvl5pPr>
            <a:lvl6pPr marL="0" indent="0">
              <a:buNone/>
              <a:tabLst/>
              <a:defRPr sz="2400" b="0">
                <a:solidFill>
                  <a:schemeClr val="tx1"/>
                </a:solidFill>
              </a:defRPr>
            </a:lvl6pPr>
            <a:lvl7pPr marL="0" indent="0">
              <a:buNone/>
              <a:tabLst/>
              <a:defRPr sz="2400" b="0">
                <a:solidFill>
                  <a:schemeClr val="tx1"/>
                </a:solidFill>
              </a:defRPr>
            </a:lvl7pPr>
            <a:lvl8pPr marL="0" indent="0">
              <a:buNone/>
              <a:tabLst/>
              <a:defRPr sz="2400" b="0">
                <a:solidFill>
                  <a:schemeClr val="tx1"/>
                </a:solidFill>
              </a:defRPr>
            </a:lvl8pPr>
            <a:lvl9pPr marL="0" indent="0">
              <a:buNone/>
              <a:tabLst/>
              <a:defRPr sz="2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fr-CA" dirty="0"/>
              <a:t>Cliquez pour insérer le texte et utilisez l’indentation pour appliquer les niveaux de texte prédéfinis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  <a:p>
            <a:pPr lvl="5"/>
            <a:r>
              <a:rPr lang="fr-CA" dirty="0"/>
              <a:t>Sixième niveau</a:t>
            </a:r>
          </a:p>
          <a:p>
            <a:pPr lvl="6"/>
            <a:r>
              <a:rPr lang="fr-CA" dirty="0"/>
              <a:t>Septième niveau</a:t>
            </a:r>
          </a:p>
          <a:p>
            <a:pPr lvl="7"/>
            <a:r>
              <a:rPr lang="fr-CA" dirty="0"/>
              <a:t>Huitième niveau</a:t>
            </a:r>
          </a:p>
          <a:p>
            <a:pPr lvl="8"/>
            <a:r>
              <a:rPr lang="fr-CA" dirty="0"/>
              <a:t>Neuvième niveau</a:t>
            </a:r>
          </a:p>
        </p:txBody>
      </p:sp>
    </p:spTree>
    <p:extLst>
      <p:ext uri="{BB962C8B-B14F-4D97-AF65-F5344CB8AC3E}">
        <p14:creationId xmlns:p14="http://schemas.microsoft.com/office/powerpoint/2010/main" val="254824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source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6B28F2-3BFF-154C-BEEE-7F970760F7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CA" dirty="0"/>
              <a:t>Cliquez pour insérer le titre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CBF79E40-2683-E740-91F9-4B83FF6834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6968" y="2103120"/>
            <a:ext cx="10424160" cy="35661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</a:lstStyle>
          <a:p>
            <a:pPr lvl="0"/>
            <a:r>
              <a:rPr lang="fr-CA" dirty="0"/>
              <a:t>Cliquez pour insérer le texte et utilisez l’indentation pour appliquer les niveaux de texte prédéfinis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  <a:p>
            <a:pPr lvl="5"/>
            <a:r>
              <a:rPr lang="fr-CA" dirty="0"/>
              <a:t>Sixième niveau</a:t>
            </a:r>
          </a:p>
          <a:p>
            <a:pPr lvl="6"/>
            <a:r>
              <a:rPr lang="fr-CA" dirty="0"/>
              <a:t>Septième niveau</a:t>
            </a:r>
          </a:p>
          <a:p>
            <a:pPr lvl="7"/>
            <a:r>
              <a:rPr lang="fr-CA" dirty="0"/>
              <a:t>Huitième niveau</a:t>
            </a:r>
          </a:p>
          <a:p>
            <a:pPr lvl="8"/>
            <a:r>
              <a:rPr lang="fr-CA" dirty="0"/>
              <a:t>Neuvième niveau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9F0B60A-057F-B747-B5B9-9085DE70F6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80631" y="5937409"/>
            <a:ext cx="1990400" cy="37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34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édits / remerciement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CBF79E40-2683-E740-91F9-4B83FF6834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77497" y="685800"/>
            <a:ext cx="5486400" cy="5486400"/>
          </a:xfrm>
        </p:spPr>
        <p:txBody>
          <a:bodyPr anchor="ctr"/>
          <a:lstStyle>
            <a:lvl1pPr>
              <a:spcBef>
                <a:spcPts val="600"/>
              </a:spcBef>
              <a:defRPr sz="20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 sz="2000"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 sz="1800"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 sz="1800"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 sz="2000">
                <a:solidFill>
                  <a:schemeClr val="bg1"/>
                </a:solidFill>
              </a:defRPr>
            </a:lvl5pPr>
            <a:lvl6pPr>
              <a:spcBef>
                <a:spcPts val="600"/>
              </a:spcBef>
              <a:defRPr sz="2000">
                <a:solidFill>
                  <a:schemeClr val="bg1"/>
                </a:solidFill>
              </a:defRPr>
            </a:lvl6pPr>
            <a:lvl7pPr>
              <a:spcBef>
                <a:spcPts val="600"/>
              </a:spcBef>
              <a:defRPr sz="2000">
                <a:solidFill>
                  <a:schemeClr val="bg1"/>
                </a:solidFill>
              </a:defRPr>
            </a:lvl7pPr>
            <a:lvl8pPr>
              <a:spcBef>
                <a:spcPts val="600"/>
              </a:spcBef>
              <a:defRPr sz="2000"/>
            </a:lvl8pPr>
            <a:lvl9pPr>
              <a:spcBef>
                <a:spcPts val="600"/>
              </a:spcBef>
              <a:defRPr sz="2800"/>
            </a:lvl9pPr>
          </a:lstStyle>
          <a:p>
            <a:pPr lvl="0"/>
            <a:r>
              <a:rPr lang="fr-CA" dirty="0"/>
              <a:t>Cliquez pour insérer le texte et utilisez l’indentation pour appliquer les niveaux de texte prédéfinis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  <a:p>
            <a:pPr lvl="5"/>
            <a:r>
              <a:rPr lang="fr-CA" dirty="0"/>
              <a:t>Sixième niveau</a:t>
            </a:r>
          </a:p>
          <a:p>
            <a:pPr lvl="6"/>
            <a:r>
              <a:rPr lang="fr-CA" dirty="0"/>
              <a:t>Septième niveau</a:t>
            </a:r>
          </a:p>
          <a:p>
            <a:pPr lvl="7"/>
            <a:r>
              <a:rPr lang="fr-CA" dirty="0"/>
              <a:t>Huitième niveau</a:t>
            </a:r>
          </a:p>
          <a:p>
            <a:pPr lvl="8"/>
            <a:r>
              <a:rPr lang="fr-CA" dirty="0"/>
              <a:t>Neuvième niveau</a:t>
            </a:r>
          </a:p>
        </p:txBody>
      </p:sp>
      <p:sp>
        <p:nvSpPr>
          <p:cNvPr id="9" name="Espace réservé pour une image  6">
            <a:extLst>
              <a:ext uri="{FF2B5EF4-FFF2-40B4-BE49-F238E27FC236}">
                <a16:creationId xmlns:a16="http://schemas.microsoft.com/office/drawing/2014/main" id="{2598596F-BBE9-9F43-9B89-58B686EFD44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2650" y="685800"/>
            <a:ext cx="1645920" cy="1645920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au centre de la boîte pour insérer le logo</a:t>
            </a:r>
          </a:p>
        </p:txBody>
      </p:sp>
      <p:sp>
        <p:nvSpPr>
          <p:cNvPr id="10" name="Espace réservé pour une image  6">
            <a:extLst>
              <a:ext uri="{FF2B5EF4-FFF2-40B4-BE49-F238E27FC236}">
                <a16:creationId xmlns:a16="http://schemas.microsoft.com/office/drawing/2014/main" id="{D6143308-FB11-424C-82AA-9DCC56FFE58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82650" y="2606040"/>
            <a:ext cx="1645920" cy="1645920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au centre de la boîte pour insérer le logo</a:t>
            </a:r>
          </a:p>
        </p:txBody>
      </p:sp>
      <p:sp>
        <p:nvSpPr>
          <p:cNvPr id="11" name="Espace réservé pour une image  6">
            <a:extLst>
              <a:ext uri="{FF2B5EF4-FFF2-40B4-BE49-F238E27FC236}">
                <a16:creationId xmlns:a16="http://schemas.microsoft.com/office/drawing/2014/main" id="{B4841C60-64FE-E642-BCEA-4B735500564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82650" y="4526280"/>
            <a:ext cx="1645920" cy="1645920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Cliquez sur l’icône au centre de la boîte pour insérer le logo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7E6D27C-A9CF-704B-A160-1A92A7684C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80631" y="5937409"/>
            <a:ext cx="1990400" cy="37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25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et slogan / fin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D7D25C4-F96C-1A41-B54B-77C17FCF05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08410" y="2317750"/>
            <a:ext cx="9144000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16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et médias sociaux / visuels">
    <p:bg>
      <p:bgPr>
        <a:solidFill>
          <a:schemeClr val="accent3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e 17">
            <a:extLst>
              <a:ext uri="{FF2B5EF4-FFF2-40B4-BE49-F238E27FC236}">
                <a16:creationId xmlns:a16="http://schemas.microsoft.com/office/drawing/2014/main" id="{E4A9FAEC-DFEB-7D48-933D-AD392287905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904219" y="4703597"/>
            <a:ext cx="630976" cy="630936"/>
            <a:chOff x="8915400" y="2747719"/>
            <a:chExt cx="1689500" cy="1689393"/>
          </a:xfrm>
        </p:grpSpPr>
        <p:sp>
          <p:nvSpPr>
            <p:cNvPr id="15" name="Oval 24">
              <a:hlinkClick r:id="rId2"/>
              <a:extLst>
                <a:ext uri="{FF2B5EF4-FFF2-40B4-BE49-F238E27FC236}">
                  <a16:creationId xmlns:a16="http://schemas.microsoft.com/office/drawing/2014/main" id="{62A606C5-4F39-8D44-9797-B64C1498AA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15400" y="2747719"/>
              <a:ext cx="1689500" cy="168939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endParaRPr lang="fr-CA" sz="3200" b="0">
                <a:solidFill>
                  <a:srgbClr val="FFFFFF"/>
                </a:solidFill>
                <a:latin typeface="Helvetica Light" charset="0"/>
                <a:cs typeface="Helvetica Light" charset="0"/>
                <a:sym typeface="Helvetica Light" charset="0"/>
              </a:endParaRPr>
            </a:p>
          </p:txBody>
        </p:sp>
        <p:pic>
          <p:nvPicPr>
            <p:cNvPr id="17" name="Graphique 16">
              <a:extLst>
                <a:ext uri="{FF2B5EF4-FFF2-40B4-BE49-F238E27FC236}">
                  <a16:creationId xmlns:a16="http://schemas.microsoft.com/office/drawing/2014/main" id="{E4CEA755-B11D-CF4B-8E46-6CCAF33E5D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421750" y="3254015"/>
              <a:ext cx="676800" cy="676800"/>
            </a:xfrm>
            <a:prstGeom prst="rect">
              <a:avLst/>
            </a:prstGeom>
          </p:spPr>
        </p:pic>
      </p:grpSp>
      <p:pic>
        <p:nvPicPr>
          <p:cNvPr id="20" name="Image 19">
            <a:hlinkClick r:id="rId2"/>
            <a:extLst>
              <a:ext uri="{FF2B5EF4-FFF2-40B4-BE49-F238E27FC236}">
                <a16:creationId xmlns:a16="http://schemas.microsoft.com/office/drawing/2014/main" id="{B77E822F-10CB-F044-8B47-4F2ABE2F828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580632" y="5937409"/>
            <a:ext cx="1990399" cy="37490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120806A-F03F-CB41-B2A3-4114493879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642" r="857"/>
          <a:stretch/>
        </p:blipFill>
        <p:spPr>
          <a:xfrm>
            <a:off x="6417032" y="896158"/>
            <a:ext cx="1506886" cy="1280160"/>
          </a:xfrm>
          <a:prstGeom prst="rect">
            <a:avLst/>
          </a:prstGeom>
          <a:ln w="38100">
            <a:solidFill>
              <a:schemeClr val="accent2"/>
            </a:solidFill>
            <a:miter lim="800000"/>
          </a:ln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931FF124-5BA3-A34F-A3A4-36DFF648DE6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417032" y="2504224"/>
            <a:ext cx="1508760" cy="1159542"/>
          </a:xfrm>
          <a:prstGeom prst="rect">
            <a:avLst/>
          </a:prstGeom>
          <a:ln w="38100">
            <a:solidFill>
              <a:schemeClr val="accent2"/>
            </a:solidFill>
            <a:miter lim="800000"/>
          </a:ln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75F1DF49-12DA-F14D-9586-37C4AABA3B4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417032" y="3991671"/>
            <a:ext cx="1508760" cy="1443298"/>
          </a:xfrm>
          <a:prstGeom prst="rect">
            <a:avLst/>
          </a:prstGeom>
          <a:ln w="38100">
            <a:solidFill>
              <a:schemeClr val="accent2"/>
            </a:solidFill>
            <a:miter lim="800000"/>
          </a:ln>
        </p:spPr>
      </p:pic>
      <p:grpSp>
        <p:nvGrpSpPr>
          <p:cNvPr id="29" name="Groupe 28">
            <a:extLst>
              <a:ext uri="{FF2B5EF4-FFF2-40B4-BE49-F238E27FC236}">
                <a16:creationId xmlns:a16="http://schemas.microsoft.com/office/drawing/2014/main" id="{C2795DB5-B5E1-E948-89BA-A23D24BDC0D2}"/>
              </a:ext>
            </a:extLst>
          </p:cNvPr>
          <p:cNvGrpSpPr/>
          <p:nvPr userDrawn="1"/>
        </p:nvGrpSpPr>
        <p:grpSpPr>
          <a:xfrm>
            <a:off x="633876" y="1539205"/>
            <a:ext cx="5171662" cy="3102997"/>
            <a:chOff x="381000" y="10072"/>
            <a:chExt cx="8203095" cy="4921857"/>
          </a:xfrm>
        </p:grpSpPr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B67C8D97-503E-3046-9B3B-AB778AF3BC3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/>
            <a:srcRect r="5751" b="4251"/>
            <a:stretch/>
          </p:blipFill>
          <p:spPr>
            <a:xfrm>
              <a:off x="1500020" y="437322"/>
              <a:ext cx="5966255" cy="3760967"/>
            </a:xfrm>
            <a:prstGeom prst="rect">
              <a:avLst/>
            </a:prstGeom>
          </p:spPr>
        </p:pic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075B647C-F0AF-3D45-94E2-C4370D0A02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381000" y="10072"/>
              <a:ext cx="8203095" cy="4921857"/>
            </a:xfrm>
            <a:prstGeom prst="rect">
              <a:avLst/>
            </a:prstGeom>
          </p:spPr>
        </p:pic>
      </p:grpSp>
      <p:sp>
        <p:nvSpPr>
          <p:cNvPr id="30" name="ZoneTexte 29">
            <a:extLst>
              <a:ext uri="{FF2B5EF4-FFF2-40B4-BE49-F238E27FC236}">
                <a16:creationId xmlns:a16="http://schemas.microsoft.com/office/drawing/2014/main" id="{162F5037-CBD6-1E45-B104-738EA7ED937E}"/>
              </a:ext>
            </a:extLst>
          </p:cNvPr>
          <p:cNvSpPr txBox="1"/>
          <p:nvPr userDrawn="1"/>
        </p:nvSpPr>
        <p:spPr>
          <a:xfrm>
            <a:off x="2793948" y="5419396"/>
            <a:ext cx="851515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400" b="0" i="0" u="sng" strike="noStrike" kern="1200" dirty="0">
                <a:solidFill>
                  <a:schemeClr val="accent2"/>
                </a:solidFill>
                <a:effectLst/>
                <a:latin typeface="+mn-lt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educaloi</a:t>
            </a:r>
            <a:endParaRPr lang="fr-CA" sz="1400" b="0" i="0" u="none" strike="noStrike" kern="1200" dirty="0">
              <a:solidFill>
                <a:schemeClr val="accent2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FAA35250-FC5E-724F-B677-AF693DA379CC}"/>
              </a:ext>
            </a:extLst>
          </p:cNvPr>
          <p:cNvSpPr txBox="1"/>
          <p:nvPr userDrawn="1"/>
        </p:nvSpPr>
        <p:spPr>
          <a:xfrm>
            <a:off x="8384373" y="1382350"/>
            <a:ext cx="1696298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400" b="0" i="0" u="sng" strike="noStrike" kern="1200" dirty="0">
                <a:solidFill>
                  <a:schemeClr val="accent2"/>
                </a:solidFill>
                <a:effectLst/>
                <a:latin typeface="+mn-lt"/>
                <a:ea typeface="+mn-ea"/>
                <a:cs typeface="+mn-cs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Instagram/</a:t>
            </a:r>
            <a:r>
              <a:rPr lang="fr-CA" sz="1400" b="0" i="0" u="sng" strike="noStrike" kern="1200" dirty="0" err="1">
                <a:solidFill>
                  <a:schemeClr val="accent2"/>
                </a:solidFill>
                <a:effectLst/>
                <a:latin typeface="+mn-lt"/>
                <a:ea typeface="+mn-ea"/>
                <a:cs typeface="+mn-cs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educaloi</a:t>
            </a:r>
            <a:endParaRPr lang="fr-CA" sz="1400" b="0" i="0" u="sng" strike="noStrike" kern="1200" dirty="0">
              <a:solidFill>
                <a:schemeClr val="accent2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9F51B835-712A-A04A-A8DC-907BB47EEE29}"/>
              </a:ext>
            </a:extLst>
          </p:cNvPr>
          <p:cNvSpPr txBox="1"/>
          <p:nvPr userDrawn="1"/>
        </p:nvSpPr>
        <p:spPr>
          <a:xfrm>
            <a:off x="8384373" y="2930107"/>
            <a:ext cx="1594604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400" b="0" i="0" u="sng" strike="noStrike" kern="1200" dirty="0">
                <a:solidFill>
                  <a:schemeClr val="accent2"/>
                </a:solidFill>
                <a:effectLst/>
                <a:latin typeface="+mn-lt"/>
                <a:ea typeface="+mn-ea"/>
                <a:cs typeface="+mn-cs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YouTube/educaloi</a:t>
            </a:r>
            <a:endParaRPr lang="fr-CA" sz="1400" b="0" i="0" u="sng" strike="noStrike" kern="1200" dirty="0">
              <a:solidFill>
                <a:schemeClr val="accent2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257BE564-1AE0-D94B-AAEC-B10959F86202}"/>
              </a:ext>
            </a:extLst>
          </p:cNvPr>
          <p:cNvSpPr txBox="1"/>
          <p:nvPr userDrawn="1"/>
        </p:nvSpPr>
        <p:spPr>
          <a:xfrm>
            <a:off x="8384373" y="4559432"/>
            <a:ext cx="1686680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400" b="0" i="0" u="sng" strike="noStrike" kern="1200" dirty="0">
                <a:solidFill>
                  <a:schemeClr val="accent2"/>
                </a:solidFill>
                <a:effectLst/>
                <a:latin typeface="+mn-lt"/>
                <a:ea typeface="+mn-ea"/>
                <a:cs typeface="+mn-cs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Facebook/educaloi</a:t>
            </a:r>
            <a:endParaRPr lang="fr-CA" sz="1400" b="0" i="0" u="sng" strike="noStrike" kern="1200" dirty="0">
              <a:solidFill>
                <a:schemeClr val="accent2"/>
              </a:solidFill>
              <a:effectLst/>
              <a:latin typeface="+mn-lt"/>
              <a:ea typeface="+mn-ea"/>
              <a:cs typeface="+mn-cs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4D48372F-8427-7D46-9C02-0C01144C0B57}"/>
              </a:ext>
            </a:extLst>
          </p:cNvPr>
          <p:cNvGrpSpPr/>
          <p:nvPr userDrawn="1"/>
        </p:nvGrpSpPr>
        <p:grpSpPr>
          <a:xfrm>
            <a:off x="7636735" y="2767403"/>
            <a:ext cx="633224" cy="633184"/>
            <a:chOff x="539551" y="2747719"/>
            <a:chExt cx="1689499" cy="1689393"/>
          </a:xfrm>
        </p:grpSpPr>
        <p:sp>
          <p:nvSpPr>
            <p:cNvPr id="10" name="Oval 18">
              <a:hlinkClick r:id="rId12"/>
              <a:extLst>
                <a:ext uri="{FF2B5EF4-FFF2-40B4-BE49-F238E27FC236}">
                  <a16:creationId xmlns:a16="http://schemas.microsoft.com/office/drawing/2014/main" id="{464EB328-49C2-0F4A-A81B-5F5F76C853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9551" y="2747719"/>
              <a:ext cx="1689499" cy="168939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endParaRPr lang="fr-CA" sz="3200" b="0" dirty="0">
                <a:solidFill>
                  <a:srgbClr val="FFFFFF"/>
                </a:solidFill>
                <a:latin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11" name="AutoShape 19">
              <a:extLst>
                <a:ext uri="{FF2B5EF4-FFF2-40B4-BE49-F238E27FC236}">
                  <a16:creationId xmlns:a16="http://schemas.microsoft.com/office/drawing/2014/main" id="{6D0483B1-CDD0-BE45-821D-0732AC9B2D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3650" y="3322308"/>
              <a:ext cx="749689" cy="55167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656" y="0"/>
                  </a:moveTo>
                  <a:cubicBezTo>
                    <a:pt x="7835" y="0"/>
                    <a:pt x="5327" y="1"/>
                    <a:pt x="2507" y="428"/>
                  </a:cubicBezTo>
                  <a:cubicBezTo>
                    <a:pt x="1973" y="522"/>
                    <a:pt x="1432" y="912"/>
                    <a:pt x="1021" y="1493"/>
                  </a:cubicBezTo>
                  <a:cubicBezTo>
                    <a:pt x="637" y="2037"/>
                    <a:pt x="379" y="2733"/>
                    <a:pt x="315" y="3413"/>
                  </a:cubicBezTo>
                  <a:cubicBezTo>
                    <a:pt x="1" y="5970"/>
                    <a:pt x="0" y="8096"/>
                    <a:pt x="0" y="10653"/>
                  </a:cubicBezTo>
                  <a:cubicBezTo>
                    <a:pt x="0" y="10683"/>
                    <a:pt x="0" y="10717"/>
                    <a:pt x="0" y="10751"/>
                  </a:cubicBezTo>
                  <a:cubicBezTo>
                    <a:pt x="0" y="10785"/>
                    <a:pt x="0" y="10818"/>
                    <a:pt x="0" y="10849"/>
                  </a:cubicBezTo>
                  <a:cubicBezTo>
                    <a:pt x="0" y="10883"/>
                    <a:pt x="0" y="10917"/>
                    <a:pt x="0" y="10947"/>
                  </a:cubicBezTo>
                  <a:cubicBezTo>
                    <a:pt x="0" y="13504"/>
                    <a:pt x="1" y="15630"/>
                    <a:pt x="315" y="18187"/>
                  </a:cubicBezTo>
                  <a:cubicBezTo>
                    <a:pt x="379" y="18867"/>
                    <a:pt x="637" y="19563"/>
                    <a:pt x="1021" y="20107"/>
                  </a:cubicBezTo>
                  <a:cubicBezTo>
                    <a:pt x="1432" y="20688"/>
                    <a:pt x="1973" y="21078"/>
                    <a:pt x="2507" y="21172"/>
                  </a:cubicBezTo>
                  <a:cubicBezTo>
                    <a:pt x="5327" y="21599"/>
                    <a:pt x="7835" y="21600"/>
                    <a:pt x="10656" y="21600"/>
                  </a:cubicBezTo>
                  <a:cubicBezTo>
                    <a:pt x="10695" y="21600"/>
                    <a:pt x="10738" y="21600"/>
                    <a:pt x="10779" y="21600"/>
                  </a:cubicBezTo>
                  <a:cubicBezTo>
                    <a:pt x="10793" y="21600"/>
                    <a:pt x="10807" y="21600"/>
                    <a:pt x="10821" y="21600"/>
                  </a:cubicBezTo>
                  <a:cubicBezTo>
                    <a:pt x="10862" y="21600"/>
                    <a:pt x="10905" y="21600"/>
                    <a:pt x="10944" y="21600"/>
                  </a:cubicBezTo>
                  <a:cubicBezTo>
                    <a:pt x="13765" y="21600"/>
                    <a:pt x="16273" y="21599"/>
                    <a:pt x="19093" y="21172"/>
                  </a:cubicBezTo>
                  <a:cubicBezTo>
                    <a:pt x="19627" y="21078"/>
                    <a:pt x="20168" y="20688"/>
                    <a:pt x="20579" y="20107"/>
                  </a:cubicBezTo>
                  <a:cubicBezTo>
                    <a:pt x="20963" y="19563"/>
                    <a:pt x="21221" y="18867"/>
                    <a:pt x="21285" y="18187"/>
                  </a:cubicBezTo>
                  <a:cubicBezTo>
                    <a:pt x="21599" y="15630"/>
                    <a:pt x="21600" y="13504"/>
                    <a:pt x="21600" y="10947"/>
                  </a:cubicBezTo>
                  <a:cubicBezTo>
                    <a:pt x="21600" y="10917"/>
                    <a:pt x="21600" y="10883"/>
                    <a:pt x="21600" y="10849"/>
                  </a:cubicBezTo>
                  <a:cubicBezTo>
                    <a:pt x="21600" y="10815"/>
                    <a:pt x="21600" y="10782"/>
                    <a:pt x="21600" y="10751"/>
                  </a:cubicBezTo>
                  <a:cubicBezTo>
                    <a:pt x="21600" y="10717"/>
                    <a:pt x="21600" y="10683"/>
                    <a:pt x="21600" y="10653"/>
                  </a:cubicBezTo>
                  <a:cubicBezTo>
                    <a:pt x="21600" y="8096"/>
                    <a:pt x="21599" y="5970"/>
                    <a:pt x="21285" y="3413"/>
                  </a:cubicBezTo>
                  <a:cubicBezTo>
                    <a:pt x="21221" y="2733"/>
                    <a:pt x="20963" y="2037"/>
                    <a:pt x="20579" y="1493"/>
                  </a:cubicBezTo>
                  <a:cubicBezTo>
                    <a:pt x="20168" y="912"/>
                    <a:pt x="19627" y="522"/>
                    <a:pt x="19093" y="428"/>
                  </a:cubicBezTo>
                  <a:cubicBezTo>
                    <a:pt x="16273" y="1"/>
                    <a:pt x="13765" y="0"/>
                    <a:pt x="10944" y="0"/>
                  </a:cubicBezTo>
                  <a:cubicBezTo>
                    <a:pt x="10905" y="0"/>
                    <a:pt x="10862" y="0"/>
                    <a:pt x="10821" y="0"/>
                  </a:cubicBezTo>
                  <a:cubicBezTo>
                    <a:pt x="10807" y="0"/>
                    <a:pt x="10793" y="0"/>
                    <a:pt x="10779" y="0"/>
                  </a:cubicBezTo>
                  <a:cubicBezTo>
                    <a:pt x="10738" y="0"/>
                    <a:pt x="10695" y="0"/>
                    <a:pt x="10656" y="0"/>
                  </a:cubicBezTo>
                  <a:close/>
                  <a:moveTo>
                    <a:pt x="8201" y="6153"/>
                  </a:moveTo>
                  <a:lnTo>
                    <a:pt x="14441" y="10394"/>
                  </a:lnTo>
                  <a:lnTo>
                    <a:pt x="8201" y="14634"/>
                  </a:lnTo>
                  <a:lnTo>
                    <a:pt x="8201" y="61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pPr algn="l" defTabSz="457200"/>
              <a:endParaRPr lang="fr-CA" sz="2400" b="0">
                <a:latin typeface="Calibri" charset="0"/>
                <a:cs typeface="Calibri" charset="0"/>
                <a:sym typeface="Calibri" charset="0"/>
              </a:endParaRP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0F6EC20D-4572-744A-953B-4B1A1F589939}"/>
              </a:ext>
            </a:extLst>
          </p:cNvPr>
          <p:cNvGrpSpPr/>
          <p:nvPr userDrawn="1"/>
        </p:nvGrpSpPr>
        <p:grpSpPr>
          <a:xfrm>
            <a:off x="7636735" y="1219646"/>
            <a:ext cx="633224" cy="633184"/>
            <a:chOff x="2675683" y="2747719"/>
            <a:chExt cx="1689500" cy="1689393"/>
          </a:xfrm>
        </p:grpSpPr>
        <p:sp>
          <p:nvSpPr>
            <p:cNvPr id="12" name="Oval 24">
              <a:hlinkClick r:id="rId11"/>
              <a:extLst>
                <a:ext uri="{FF2B5EF4-FFF2-40B4-BE49-F238E27FC236}">
                  <a16:creationId xmlns:a16="http://schemas.microsoft.com/office/drawing/2014/main" id="{08FFAB00-EB69-DC47-996A-068C9ED9D4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75683" y="2747719"/>
              <a:ext cx="1689500" cy="168939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endParaRPr lang="fr-CA" sz="3200" b="0">
                <a:solidFill>
                  <a:srgbClr val="FFFFFF"/>
                </a:solidFill>
                <a:latin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13" name="AutoShape 25">
              <a:extLst>
                <a:ext uri="{FF2B5EF4-FFF2-40B4-BE49-F238E27FC236}">
                  <a16:creationId xmlns:a16="http://schemas.microsoft.com/office/drawing/2014/main" id="{83670C71-089A-544B-9F10-1B54D77388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6504" y="3258585"/>
              <a:ext cx="667883" cy="667662"/>
            </a:xfrm>
            <a:custGeom>
              <a:avLst/>
              <a:gdLst>
                <a:gd name="T0" fmla="+- 0 10799 1"/>
                <a:gd name="T1" fmla="*/ T0 w 21597"/>
                <a:gd name="T2" fmla="+- 0 10800 2"/>
                <a:gd name="T3" fmla="*/ 10800 h 21597"/>
                <a:gd name="T4" fmla="+- 0 10799 1"/>
                <a:gd name="T5" fmla="*/ T4 w 21597"/>
                <a:gd name="T6" fmla="+- 0 10800 2"/>
                <a:gd name="T7" fmla="*/ 10800 h 21597"/>
                <a:gd name="T8" fmla="+- 0 10799 1"/>
                <a:gd name="T9" fmla="*/ T8 w 21597"/>
                <a:gd name="T10" fmla="+- 0 10800 2"/>
                <a:gd name="T11" fmla="*/ 10800 h 21597"/>
                <a:gd name="T12" fmla="+- 0 10799 1"/>
                <a:gd name="T13" fmla="*/ T12 w 21597"/>
                <a:gd name="T14" fmla="+- 0 10800 2"/>
                <a:gd name="T15" fmla="*/ 10800 h 2159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97" h="21597">
                  <a:moveTo>
                    <a:pt x="4955" y="0"/>
                  </a:moveTo>
                  <a:cubicBezTo>
                    <a:pt x="4242" y="0"/>
                    <a:pt x="3702" y="-2"/>
                    <a:pt x="3248" y="29"/>
                  </a:cubicBezTo>
                  <a:cubicBezTo>
                    <a:pt x="2794" y="59"/>
                    <a:pt x="2425" y="122"/>
                    <a:pt x="2044" y="243"/>
                  </a:cubicBezTo>
                  <a:cubicBezTo>
                    <a:pt x="1625" y="395"/>
                    <a:pt x="1251" y="636"/>
                    <a:pt x="944" y="943"/>
                  </a:cubicBezTo>
                  <a:cubicBezTo>
                    <a:pt x="637" y="1251"/>
                    <a:pt x="396" y="1624"/>
                    <a:pt x="244" y="2044"/>
                  </a:cubicBezTo>
                  <a:cubicBezTo>
                    <a:pt x="122" y="2427"/>
                    <a:pt x="60" y="2800"/>
                    <a:pt x="29" y="3254"/>
                  </a:cubicBezTo>
                  <a:cubicBezTo>
                    <a:pt x="-1" y="3707"/>
                    <a:pt x="0" y="4240"/>
                    <a:pt x="1" y="4950"/>
                  </a:cubicBezTo>
                  <a:lnTo>
                    <a:pt x="1" y="16623"/>
                  </a:lnTo>
                  <a:cubicBezTo>
                    <a:pt x="1" y="17344"/>
                    <a:pt x="-1" y="17886"/>
                    <a:pt x="29" y="18342"/>
                  </a:cubicBezTo>
                  <a:cubicBezTo>
                    <a:pt x="60" y="18799"/>
                    <a:pt x="122" y="19170"/>
                    <a:pt x="244" y="19553"/>
                  </a:cubicBezTo>
                  <a:cubicBezTo>
                    <a:pt x="396" y="19972"/>
                    <a:pt x="637" y="20345"/>
                    <a:pt x="944" y="20653"/>
                  </a:cubicBezTo>
                  <a:cubicBezTo>
                    <a:pt x="1251" y="20960"/>
                    <a:pt x="1625" y="21201"/>
                    <a:pt x="2044" y="21353"/>
                  </a:cubicBezTo>
                  <a:cubicBezTo>
                    <a:pt x="2427" y="21475"/>
                    <a:pt x="2799" y="21537"/>
                    <a:pt x="3254" y="21568"/>
                  </a:cubicBezTo>
                  <a:cubicBezTo>
                    <a:pt x="3708" y="21598"/>
                    <a:pt x="4246" y="21597"/>
                    <a:pt x="4955" y="21596"/>
                  </a:cubicBezTo>
                  <a:lnTo>
                    <a:pt x="16625" y="21596"/>
                  </a:lnTo>
                  <a:cubicBezTo>
                    <a:pt x="17346" y="21596"/>
                    <a:pt x="17884" y="21598"/>
                    <a:pt x="18339" y="21568"/>
                  </a:cubicBezTo>
                  <a:cubicBezTo>
                    <a:pt x="18793" y="21537"/>
                    <a:pt x="19166" y="21475"/>
                    <a:pt x="19548" y="21353"/>
                  </a:cubicBezTo>
                  <a:cubicBezTo>
                    <a:pt x="19967" y="21201"/>
                    <a:pt x="20345" y="20960"/>
                    <a:pt x="20654" y="20653"/>
                  </a:cubicBezTo>
                  <a:cubicBezTo>
                    <a:pt x="20963" y="20345"/>
                    <a:pt x="21202" y="19972"/>
                    <a:pt x="21354" y="19553"/>
                  </a:cubicBezTo>
                  <a:cubicBezTo>
                    <a:pt x="21476" y="19170"/>
                    <a:pt x="21538" y="18796"/>
                    <a:pt x="21569" y="18342"/>
                  </a:cubicBezTo>
                  <a:cubicBezTo>
                    <a:pt x="21599" y="17889"/>
                    <a:pt x="21598" y="17356"/>
                    <a:pt x="21597" y="16646"/>
                  </a:cubicBezTo>
                  <a:lnTo>
                    <a:pt x="21597" y="4973"/>
                  </a:lnTo>
                  <a:cubicBezTo>
                    <a:pt x="21598" y="4252"/>
                    <a:pt x="21599" y="3710"/>
                    <a:pt x="21569" y="3254"/>
                  </a:cubicBezTo>
                  <a:cubicBezTo>
                    <a:pt x="21538" y="2797"/>
                    <a:pt x="21476" y="2426"/>
                    <a:pt x="21354" y="2044"/>
                  </a:cubicBezTo>
                  <a:cubicBezTo>
                    <a:pt x="21202" y="1624"/>
                    <a:pt x="20963" y="1251"/>
                    <a:pt x="20654" y="943"/>
                  </a:cubicBezTo>
                  <a:cubicBezTo>
                    <a:pt x="20345" y="636"/>
                    <a:pt x="19967" y="395"/>
                    <a:pt x="19548" y="243"/>
                  </a:cubicBezTo>
                  <a:cubicBezTo>
                    <a:pt x="19166" y="121"/>
                    <a:pt x="18792" y="59"/>
                    <a:pt x="18339" y="29"/>
                  </a:cubicBezTo>
                  <a:cubicBezTo>
                    <a:pt x="17885" y="-2"/>
                    <a:pt x="17352" y="0"/>
                    <a:pt x="16643" y="0"/>
                  </a:cubicBezTo>
                  <a:lnTo>
                    <a:pt x="4973" y="0"/>
                  </a:lnTo>
                  <a:lnTo>
                    <a:pt x="4955" y="0"/>
                  </a:lnTo>
                  <a:close/>
                  <a:moveTo>
                    <a:pt x="16093" y="2704"/>
                  </a:moveTo>
                  <a:lnTo>
                    <a:pt x="18599" y="2704"/>
                  </a:lnTo>
                  <a:cubicBezTo>
                    <a:pt x="18766" y="2704"/>
                    <a:pt x="18851" y="2704"/>
                    <a:pt x="18941" y="2733"/>
                  </a:cubicBezTo>
                  <a:cubicBezTo>
                    <a:pt x="19039" y="2768"/>
                    <a:pt x="19113" y="2843"/>
                    <a:pt x="19149" y="2941"/>
                  </a:cubicBezTo>
                  <a:cubicBezTo>
                    <a:pt x="19177" y="3031"/>
                    <a:pt x="19178" y="3119"/>
                    <a:pt x="19178" y="3288"/>
                  </a:cubicBezTo>
                  <a:lnTo>
                    <a:pt x="19178" y="5790"/>
                  </a:lnTo>
                  <a:cubicBezTo>
                    <a:pt x="19178" y="5956"/>
                    <a:pt x="19177" y="6041"/>
                    <a:pt x="19149" y="6131"/>
                  </a:cubicBezTo>
                  <a:cubicBezTo>
                    <a:pt x="19113" y="6230"/>
                    <a:pt x="19039" y="6304"/>
                    <a:pt x="18941" y="6340"/>
                  </a:cubicBezTo>
                  <a:cubicBezTo>
                    <a:pt x="18851" y="6368"/>
                    <a:pt x="18763" y="6369"/>
                    <a:pt x="18593" y="6369"/>
                  </a:cubicBezTo>
                  <a:lnTo>
                    <a:pt x="16093" y="6369"/>
                  </a:lnTo>
                  <a:cubicBezTo>
                    <a:pt x="15926" y="6369"/>
                    <a:pt x="15841" y="6368"/>
                    <a:pt x="15751" y="6340"/>
                  </a:cubicBezTo>
                  <a:cubicBezTo>
                    <a:pt x="15653" y="6304"/>
                    <a:pt x="15573" y="6230"/>
                    <a:pt x="15537" y="6131"/>
                  </a:cubicBezTo>
                  <a:cubicBezTo>
                    <a:pt x="15508" y="6041"/>
                    <a:pt x="15514" y="5953"/>
                    <a:pt x="15514" y="5784"/>
                  </a:cubicBezTo>
                  <a:lnTo>
                    <a:pt x="15514" y="3283"/>
                  </a:lnTo>
                  <a:cubicBezTo>
                    <a:pt x="15514" y="3116"/>
                    <a:pt x="15508" y="3031"/>
                    <a:pt x="15537" y="2941"/>
                  </a:cubicBezTo>
                  <a:cubicBezTo>
                    <a:pt x="15573" y="2843"/>
                    <a:pt x="15653" y="2768"/>
                    <a:pt x="15751" y="2733"/>
                  </a:cubicBezTo>
                  <a:cubicBezTo>
                    <a:pt x="15841" y="2704"/>
                    <a:pt x="15923" y="2704"/>
                    <a:pt x="16093" y="2704"/>
                  </a:cubicBezTo>
                  <a:close/>
                  <a:moveTo>
                    <a:pt x="10796" y="6537"/>
                  </a:moveTo>
                  <a:cubicBezTo>
                    <a:pt x="11896" y="6537"/>
                    <a:pt x="13001" y="6953"/>
                    <a:pt x="13841" y="7793"/>
                  </a:cubicBezTo>
                  <a:cubicBezTo>
                    <a:pt x="15520" y="9473"/>
                    <a:pt x="15520" y="12199"/>
                    <a:pt x="13841" y="13878"/>
                  </a:cubicBezTo>
                  <a:cubicBezTo>
                    <a:pt x="12162" y="15558"/>
                    <a:pt x="9436" y="15558"/>
                    <a:pt x="7757" y="13878"/>
                  </a:cubicBezTo>
                  <a:cubicBezTo>
                    <a:pt x="6078" y="12199"/>
                    <a:pt x="6078" y="9473"/>
                    <a:pt x="7757" y="7793"/>
                  </a:cubicBezTo>
                  <a:cubicBezTo>
                    <a:pt x="8597" y="6953"/>
                    <a:pt x="9696" y="6537"/>
                    <a:pt x="10796" y="6537"/>
                  </a:cubicBezTo>
                  <a:close/>
                  <a:moveTo>
                    <a:pt x="2403" y="9565"/>
                  </a:moveTo>
                  <a:lnTo>
                    <a:pt x="4191" y="9565"/>
                  </a:lnTo>
                  <a:cubicBezTo>
                    <a:pt x="3785" y="11684"/>
                    <a:pt x="4397" y="13957"/>
                    <a:pt x="6038" y="15598"/>
                  </a:cubicBezTo>
                  <a:cubicBezTo>
                    <a:pt x="8667" y="18228"/>
                    <a:pt x="12931" y="18228"/>
                    <a:pt x="15560" y="15598"/>
                  </a:cubicBezTo>
                  <a:cubicBezTo>
                    <a:pt x="17201" y="13957"/>
                    <a:pt x="17813" y="11684"/>
                    <a:pt x="17407" y="9565"/>
                  </a:cubicBezTo>
                  <a:lnTo>
                    <a:pt x="19195" y="9565"/>
                  </a:lnTo>
                  <a:lnTo>
                    <a:pt x="19195" y="17567"/>
                  </a:lnTo>
                  <a:cubicBezTo>
                    <a:pt x="19195" y="17800"/>
                    <a:pt x="19194" y="17974"/>
                    <a:pt x="19184" y="18122"/>
                  </a:cubicBezTo>
                  <a:cubicBezTo>
                    <a:pt x="19173" y="18271"/>
                    <a:pt x="19154" y="18396"/>
                    <a:pt x="19114" y="18522"/>
                  </a:cubicBezTo>
                  <a:cubicBezTo>
                    <a:pt x="19064" y="18660"/>
                    <a:pt x="18986" y="18779"/>
                    <a:pt x="18883" y="18881"/>
                  </a:cubicBezTo>
                  <a:cubicBezTo>
                    <a:pt x="18780" y="18983"/>
                    <a:pt x="18655" y="19064"/>
                    <a:pt x="18518" y="19113"/>
                  </a:cubicBezTo>
                  <a:cubicBezTo>
                    <a:pt x="18392" y="19153"/>
                    <a:pt x="18268" y="19172"/>
                    <a:pt x="18119" y="19182"/>
                  </a:cubicBezTo>
                  <a:cubicBezTo>
                    <a:pt x="17969" y="19192"/>
                    <a:pt x="17794" y="19194"/>
                    <a:pt x="17557" y="19194"/>
                  </a:cubicBezTo>
                  <a:lnTo>
                    <a:pt x="4035" y="19194"/>
                  </a:lnTo>
                  <a:cubicBezTo>
                    <a:pt x="3801" y="19194"/>
                    <a:pt x="3628" y="19192"/>
                    <a:pt x="3479" y="19182"/>
                  </a:cubicBezTo>
                  <a:cubicBezTo>
                    <a:pt x="3331" y="19172"/>
                    <a:pt x="3206" y="19153"/>
                    <a:pt x="3080" y="19113"/>
                  </a:cubicBezTo>
                  <a:cubicBezTo>
                    <a:pt x="2943" y="19064"/>
                    <a:pt x="2818" y="18983"/>
                    <a:pt x="2715" y="18881"/>
                  </a:cubicBezTo>
                  <a:cubicBezTo>
                    <a:pt x="2612" y="18779"/>
                    <a:pt x="2534" y="18660"/>
                    <a:pt x="2484" y="18522"/>
                  </a:cubicBezTo>
                  <a:cubicBezTo>
                    <a:pt x="2444" y="18396"/>
                    <a:pt x="2425" y="18273"/>
                    <a:pt x="2414" y="18122"/>
                  </a:cubicBezTo>
                  <a:cubicBezTo>
                    <a:pt x="2404" y="17972"/>
                    <a:pt x="2403" y="17792"/>
                    <a:pt x="2403" y="17555"/>
                  </a:cubicBezTo>
                  <a:lnTo>
                    <a:pt x="2403" y="95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endParaRPr lang="fr-CA" sz="3200" b="0">
                <a:solidFill>
                  <a:srgbClr val="FFFFFF"/>
                </a:solidFill>
                <a:latin typeface="Helvetica Light" charset="0"/>
                <a:cs typeface="Helvetica Light" charset="0"/>
                <a:sym typeface="Helvetica Light" charset="0"/>
              </a:endParaRPr>
            </a:p>
          </p:txBody>
        </p:sp>
      </p:grp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FED6897F-432C-4841-AA6B-8FA6AB93D0CE}"/>
              </a:ext>
            </a:extLst>
          </p:cNvPr>
          <p:cNvGrpSpPr/>
          <p:nvPr userDrawn="1"/>
        </p:nvGrpSpPr>
        <p:grpSpPr>
          <a:xfrm>
            <a:off x="7636735" y="4396728"/>
            <a:ext cx="633224" cy="633184"/>
            <a:chOff x="7305431" y="4396728"/>
            <a:chExt cx="633224" cy="633184"/>
          </a:xfrm>
        </p:grpSpPr>
        <p:sp>
          <p:nvSpPr>
            <p:cNvPr id="41" name="Oval 24">
              <a:hlinkClick r:id="rId13"/>
              <a:extLst>
                <a:ext uri="{FF2B5EF4-FFF2-40B4-BE49-F238E27FC236}">
                  <a16:creationId xmlns:a16="http://schemas.microsoft.com/office/drawing/2014/main" id="{ED7ACFDB-E89F-1F48-B702-3327D535CC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05431" y="4396728"/>
              <a:ext cx="633224" cy="63318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endParaRPr lang="fr-CA" sz="3200" b="0">
                <a:solidFill>
                  <a:srgbClr val="FFFFFF"/>
                </a:solidFill>
                <a:latin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49" name="AutoShape 4">
              <a:extLst>
                <a:ext uri="{FF2B5EF4-FFF2-40B4-BE49-F238E27FC236}">
                  <a16:creationId xmlns:a16="http://schemas.microsoft.com/office/drawing/2014/main" id="{D1059C79-39D9-CE4C-997D-52B8A82394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534602" y="4546903"/>
              <a:ext cx="174883" cy="332835"/>
            </a:xfrm>
            <a:custGeom>
              <a:avLst/>
              <a:gdLst>
                <a:gd name="T0" fmla="*/ 10800 w 21600"/>
                <a:gd name="T1" fmla="+- 0 10802 5"/>
                <a:gd name="T2" fmla="*/ 10802 h 21595"/>
                <a:gd name="T3" fmla="*/ 10800 w 21600"/>
                <a:gd name="T4" fmla="+- 0 10802 5"/>
                <a:gd name="T5" fmla="*/ 10802 h 21595"/>
                <a:gd name="T6" fmla="*/ 10800 w 21600"/>
                <a:gd name="T7" fmla="+- 0 10802 5"/>
                <a:gd name="T8" fmla="*/ 10802 h 21595"/>
                <a:gd name="T9" fmla="*/ 10800 w 21600"/>
                <a:gd name="T10" fmla="+- 0 10802 5"/>
                <a:gd name="T11" fmla="*/ 10802 h 21595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600" h="21595">
                  <a:moveTo>
                    <a:pt x="14325" y="0"/>
                  </a:moveTo>
                  <a:cubicBezTo>
                    <a:pt x="11947" y="-5"/>
                    <a:pt x="9683" y="535"/>
                    <a:pt x="8120" y="1477"/>
                  </a:cubicBezTo>
                  <a:cubicBezTo>
                    <a:pt x="6945" y="2186"/>
                    <a:pt x="6249" y="3081"/>
                    <a:pt x="6144" y="4019"/>
                  </a:cubicBezTo>
                  <a:lnTo>
                    <a:pt x="6123" y="7733"/>
                  </a:lnTo>
                  <a:lnTo>
                    <a:pt x="0" y="7733"/>
                  </a:lnTo>
                  <a:lnTo>
                    <a:pt x="0" y="11796"/>
                  </a:lnTo>
                  <a:lnTo>
                    <a:pt x="6103" y="11796"/>
                  </a:lnTo>
                  <a:lnTo>
                    <a:pt x="6052" y="21595"/>
                  </a:lnTo>
                  <a:lnTo>
                    <a:pt x="14509" y="21595"/>
                  </a:lnTo>
                  <a:lnTo>
                    <a:pt x="14509" y="11796"/>
                  </a:lnTo>
                  <a:lnTo>
                    <a:pt x="20469" y="11796"/>
                  </a:lnTo>
                  <a:lnTo>
                    <a:pt x="21447" y="7733"/>
                  </a:lnTo>
                  <a:lnTo>
                    <a:pt x="14509" y="7733"/>
                  </a:lnTo>
                  <a:lnTo>
                    <a:pt x="14509" y="4988"/>
                  </a:lnTo>
                  <a:cubicBezTo>
                    <a:pt x="14453" y="4560"/>
                    <a:pt x="14822" y="4150"/>
                    <a:pt x="15487" y="3901"/>
                  </a:cubicBezTo>
                  <a:cubicBezTo>
                    <a:pt x="15925" y="3738"/>
                    <a:pt x="16459" y="3660"/>
                    <a:pt x="16995" y="3682"/>
                  </a:cubicBezTo>
                  <a:lnTo>
                    <a:pt x="21600" y="3677"/>
                  </a:lnTo>
                  <a:lnTo>
                    <a:pt x="21590" y="0"/>
                  </a:lnTo>
                  <a:lnTo>
                    <a:pt x="14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endParaRPr lang="fr-CA" sz="3200" b="0">
                <a:latin typeface="Helvetica Light" charset="0"/>
                <a:cs typeface="Helvetica Light" charset="0"/>
                <a:sym typeface="Helvetica Light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853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et médias soci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E77E0D27-9C11-C34D-994D-832E0380B416}"/>
              </a:ext>
            </a:extLst>
          </p:cNvPr>
          <p:cNvGrpSpPr/>
          <p:nvPr userDrawn="1"/>
        </p:nvGrpSpPr>
        <p:grpSpPr>
          <a:xfrm>
            <a:off x="8027504" y="4421281"/>
            <a:ext cx="778566" cy="778517"/>
            <a:chOff x="539551" y="595462"/>
            <a:chExt cx="1689499" cy="1689393"/>
          </a:xfrm>
        </p:grpSpPr>
        <p:sp>
          <p:nvSpPr>
            <p:cNvPr id="7" name="Oval 3">
              <a:hlinkClick r:id="rId2"/>
              <a:extLst>
                <a:ext uri="{FF2B5EF4-FFF2-40B4-BE49-F238E27FC236}">
                  <a16:creationId xmlns:a16="http://schemas.microsoft.com/office/drawing/2014/main" id="{5CD7F6F3-9495-1A44-8903-B0EA1EB028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9551" y="595462"/>
              <a:ext cx="1689499" cy="168939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endParaRPr lang="fr-CA" sz="3200" b="0">
                <a:solidFill>
                  <a:srgbClr val="FFFFFF"/>
                </a:solidFill>
                <a:latin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9" name="AutoShape 4">
              <a:extLst>
                <a:ext uri="{FF2B5EF4-FFF2-40B4-BE49-F238E27FC236}">
                  <a16:creationId xmlns:a16="http://schemas.microsoft.com/office/drawing/2014/main" id="{9FE60C1F-FC23-EE47-A4E4-52EAE7461A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95905" y="1082878"/>
              <a:ext cx="379499" cy="722256"/>
            </a:xfrm>
            <a:custGeom>
              <a:avLst/>
              <a:gdLst>
                <a:gd name="T0" fmla="*/ 10800 w 21600"/>
                <a:gd name="T1" fmla="+- 0 10802 5"/>
                <a:gd name="T2" fmla="*/ 10802 h 21595"/>
                <a:gd name="T3" fmla="*/ 10800 w 21600"/>
                <a:gd name="T4" fmla="+- 0 10802 5"/>
                <a:gd name="T5" fmla="*/ 10802 h 21595"/>
                <a:gd name="T6" fmla="*/ 10800 w 21600"/>
                <a:gd name="T7" fmla="+- 0 10802 5"/>
                <a:gd name="T8" fmla="*/ 10802 h 21595"/>
                <a:gd name="T9" fmla="*/ 10800 w 21600"/>
                <a:gd name="T10" fmla="+- 0 10802 5"/>
                <a:gd name="T11" fmla="*/ 10802 h 21595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600" h="21595">
                  <a:moveTo>
                    <a:pt x="14325" y="0"/>
                  </a:moveTo>
                  <a:cubicBezTo>
                    <a:pt x="11947" y="-5"/>
                    <a:pt x="9683" y="535"/>
                    <a:pt x="8120" y="1477"/>
                  </a:cubicBezTo>
                  <a:cubicBezTo>
                    <a:pt x="6945" y="2186"/>
                    <a:pt x="6249" y="3081"/>
                    <a:pt x="6144" y="4019"/>
                  </a:cubicBezTo>
                  <a:lnTo>
                    <a:pt x="6123" y="7733"/>
                  </a:lnTo>
                  <a:lnTo>
                    <a:pt x="0" y="7733"/>
                  </a:lnTo>
                  <a:lnTo>
                    <a:pt x="0" y="11796"/>
                  </a:lnTo>
                  <a:lnTo>
                    <a:pt x="6103" y="11796"/>
                  </a:lnTo>
                  <a:lnTo>
                    <a:pt x="6052" y="21595"/>
                  </a:lnTo>
                  <a:lnTo>
                    <a:pt x="14509" y="21595"/>
                  </a:lnTo>
                  <a:lnTo>
                    <a:pt x="14509" y="11796"/>
                  </a:lnTo>
                  <a:lnTo>
                    <a:pt x="20469" y="11796"/>
                  </a:lnTo>
                  <a:lnTo>
                    <a:pt x="21447" y="7733"/>
                  </a:lnTo>
                  <a:lnTo>
                    <a:pt x="14509" y="7733"/>
                  </a:lnTo>
                  <a:lnTo>
                    <a:pt x="14509" y="4988"/>
                  </a:lnTo>
                  <a:cubicBezTo>
                    <a:pt x="14453" y="4560"/>
                    <a:pt x="14822" y="4150"/>
                    <a:pt x="15487" y="3901"/>
                  </a:cubicBezTo>
                  <a:cubicBezTo>
                    <a:pt x="15925" y="3738"/>
                    <a:pt x="16459" y="3660"/>
                    <a:pt x="16995" y="3682"/>
                  </a:cubicBezTo>
                  <a:lnTo>
                    <a:pt x="21600" y="3677"/>
                  </a:lnTo>
                  <a:lnTo>
                    <a:pt x="21590" y="0"/>
                  </a:lnTo>
                  <a:lnTo>
                    <a:pt x="14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endParaRPr lang="fr-CA" sz="3200" b="0">
                <a:latin typeface="Helvetica Light" charset="0"/>
                <a:cs typeface="Helvetica Light" charset="0"/>
                <a:sym typeface="Helvetica Light" charset="0"/>
              </a:endParaRP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4D48372F-8427-7D46-9C02-0C01144C0B57}"/>
              </a:ext>
            </a:extLst>
          </p:cNvPr>
          <p:cNvGrpSpPr/>
          <p:nvPr userDrawn="1"/>
        </p:nvGrpSpPr>
        <p:grpSpPr>
          <a:xfrm>
            <a:off x="6460015" y="4421281"/>
            <a:ext cx="778566" cy="778517"/>
            <a:chOff x="539551" y="2747719"/>
            <a:chExt cx="1689499" cy="1689393"/>
          </a:xfrm>
        </p:grpSpPr>
        <p:sp>
          <p:nvSpPr>
            <p:cNvPr id="10" name="Oval 18">
              <a:hlinkClick r:id="rId3"/>
              <a:extLst>
                <a:ext uri="{FF2B5EF4-FFF2-40B4-BE49-F238E27FC236}">
                  <a16:creationId xmlns:a16="http://schemas.microsoft.com/office/drawing/2014/main" id="{464EB328-49C2-0F4A-A81B-5F5F76C853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9551" y="2747719"/>
              <a:ext cx="1689499" cy="168939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endParaRPr lang="fr-CA" sz="3200" b="0">
                <a:solidFill>
                  <a:srgbClr val="FFFFFF"/>
                </a:solidFill>
                <a:latin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11" name="AutoShape 19">
              <a:extLst>
                <a:ext uri="{FF2B5EF4-FFF2-40B4-BE49-F238E27FC236}">
                  <a16:creationId xmlns:a16="http://schemas.microsoft.com/office/drawing/2014/main" id="{6D0483B1-CDD0-BE45-821D-0732AC9B2D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3650" y="3322308"/>
              <a:ext cx="749689" cy="55167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656" y="0"/>
                  </a:moveTo>
                  <a:cubicBezTo>
                    <a:pt x="7835" y="0"/>
                    <a:pt x="5327" y="1"/>
                    <a:pt x="2507" y="428"/>
                  </a:cubicBezTo>
                  <a:cubicBezTo>
                    <a:pt x="1973" y="522"/>
                    <a:pt x="1432" y="912"/>
                    <a:pt x="1021" y="1493"/>
                  </a:cubicBezTo>
                  <a:cubicBezTo>
                    <a:pt x="637" y="2037"/>
                    <a:pt x="379" y="2733"/>
                    <a:pt x="315" y="3413"/>
                  </a:cubicBezTo>
                  <a:cubicBezTo>
                    <a:pt x="1" y="5970"/>
                    <a:pt x="0" y="8096"/>
                    <a:pt x="0" y="10653"/>
                  </a:cubicBezTo>
                  <a:cubicBezTo>
                    <a:pt x="0" y="10683"/>
                    <a:pt x="0" y="10717"/>
                    <a:pt x="0" y="10751"/>
                  </a:cubicBezTo>
                  <a:cubicBezTo>
                    <a:pt x="0" y="10785"/>
                    <a:pt x="0" y="10818"/>
                    <a:pt x="0" y="10849"/>
                  </a:cubicBezTo>
                  <a:cubicBezTo>
                    <a:pt x="0" y="10883"/>
                    <a:pt x="0" y="10917"/>
                    <a:pt x="0" y="10947"/>
                  </a:cubicBezTo>
                  <a:cubicBezTo>
                    <a:pt x="0" y="13504"/>
                    <a:pt x="1" y="15630"/>
                    <a:pt x="315" y="18187"/>
                  </a:cubicBezTo>
                  <a:cubicBezTo>
                    <a:pt x="379" y="18867"/>
                    <a:pt x="637" y="19563"/>
                    <a:pt x="1021" y="20107"/>
                  </a:cubicBezTo>
                  <a:cubicBezTo>
                    <a:pt x="1432" y="20688"/>
                    <a:pt x="1973" y="21078"/>
                    <a:pt x="2507" y="21172"/>
                  </a:cubicBezTo>
                  <a:cubicBezTo>
                    <a:pt x="5327" y="21599"/>
                    <a:pt x="7835" y="21600"/>
                    <a:pt x="10656" y="21600"/>
                  </a:cubicBezTo>
                  <a:cubicBezTo>
                    <a:pt x="10695" y="21600"/>
                    <a:pt x="10738" y="21600"/>
                    <a:pt x="10779" y="21600"/>
                  </a:cubicBezTo>
                  <a:cubicBezTo>
                    <a:pt x="10793" y="21600"/>
                    <a:pt x="10807" y="21600"/>
                    <a:pt x="10821" y="21600"/>
                  </a:cubicBezTo>
                  <a:cubicBezTo>
                    <a:pt x="10862" y="21600"/>
                    <a:pt x="10905" y="21600"/>
                    <a:pt x="10944" y="21600"/>
                  </a:cubicBezTo>
                  <a:cubicBezTo>
                    <a:pt x="13765" y="21600"/>
                    <a:pt x="16273" y="21599"/>
                    <a:pt x="19093" y="21172"/>
                  </a:cubicBezTo>
                  <a:cubicBezTo>
                    <a:pt x="19627" y="21078"/>
                    <a:pt x="20168" y="20688"/>
                    <a:pt x="20579" y="20107"/>
                  </a:cubicBezTo>
                  <a:cubicBezTo>
                    <a:pt x="20963" y="19563"/>
                    <a:pt x="21221" y="18867"/>
                    <a:pt x="21285" y="18187"/>
                  </a:cubicBezTo>
                  <a:cubicBezTo>
                    <a:pt x="21599" y="15630"/>
                    <a:pt x="21600" y="13504"/>
                    <a:pt x="21600" y="10947"/>
                  </a:cubicBezTo>
                  <a:cubicBezTo>
                    <a:pt x="21600" y="10917"/>
                    <a:pt x="21600" y="10883"/>
                    <a:pt x="21600" y="10849"/>
                  </a:cubicBezTo>
                  <a:cubicBezTo>
                    <a:pt x="21600" y="10815"/>
                    <a:pt x="21600" y="10782"/>
                    <a:pt x="21600" y="10751"/>
                  </a:cubicBezTo>
                  <a:cubicBezTo>
                    <a:pt x="21600" y="10717"/>
                    <a:pt x="21600" y="10683"/>
                    <a:pt x="21600" y="10653"/>
                  </a:cubicBezTo>
                  <a:cubicBezTo>
                    <a:pt x="21600" y="8096"/>
                    <a:pt x="21599" y="5970"/>
                    <a:pt x="21285" y="3413"/>
                  </a:cubicBezTo>
                  <a:cubicBezTo>
                    <a:pt x="21221" y="2733"/>
                    <a:pt x="20963" y="2037"/>
                    <a:pt x="20579" y="1493"/>
                  </a:cubicBezTo>
                  <a:cubicBezTo>
                    <a:pt x="20168" y="912"/>
                    <a:pt x="19627" y="522"/>
                    <a:pt x="19093" y="428"/>
                  </a:cubicBezTo>
                  <a:cubicBezTo>
                    <a:pt x="16273" y="1"/>
                    <a:pt x="13765" y="0"/>
                    <a:pt x="10944" y="0"/>
                  </a:cubicBezTo>
                  <a:cubicBezTo>
                    <a:pt x="10905" y="0"/>
                    <a:pt x="10862" y="0"/>
                    <a:pt x="10821" y="0"/>
                  </a:cubicBezTo>
                  <a:cubicBezTo>
                    <a:pt x="10807" y="0"/>
                    <a:pt x="10793" y="0"/>
                    <a:pt x="10779" y="0"/>
                  </a:cubicBezTo>
                  <a:cubicBezTo>
                    <a:pt x="10738" y="0"/>
                    <a:pt x="10695" y="0"/>
                    <a:pt x="10656" y="0"/>
                  </a:cubicBezTo>
                  <a:close/>
                  <a:moveTo>
                    <a:pt x="8201" y="6153"/>
                  </a:moveTo>
                  <a:lnTo>
                    <a:pt x="14441" y="10394"/>
                  </a:lnTo>
                  <a:lnTo>
                    <a:pt x="8201" y="14634"/>
                  </a:lnTo>
                  <a:lnTo>
                    <a:pt x="8201" y="61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pPr algn="l" defTabSz="457200"/>
              <a:endParaRPr lang="fr-CA" sz="2400" b="0">
                <a:latin typeface="Calibri" charset="0"/>
                <a:cs typeface="Calibri" charset="0"/>
                <a:sym typeface="Calibri" charset="0"/>
              </a:endParaRPr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E4A9FAEC-DFEB-7D48-933D-AD3922879059}"/>
              </a:ext>
            </a:extLst>
          </p:cNvPr>
          <p:cNvGrpSpPr/>
          <p:nvPr userDrawn="1"/>
        </p:nvGrpSpPr>
        <p:grpSpPr>
          <a:xfrm>
            <a:off x="3325039" y="4421281"/>
            <a:ext cx="778566" cy="778517"/>
            <a:chOff x="8915400" y="2747719"/>
            <a:chExt cx="1689500" cy="1689393"/>
          </a:xfrm>
        </p:grpSpPr>
        <p:sp>
          <p:nvSpPr>
            <p:cNvPr id="15" name="Oval 24">
              <a:hlinkClick r:id="rId4"/>
              <a:extLst>
                <a:ext uri="{FF2B5EF4-FFF2-40B4-BE49-F238E27FC236}">
                  <a16:creationId xmlns:a16="http://schemas.microsoft.com/office/drawing/2014/main" id="{62A606C5-4F39-8D44-9797-B64C1498AA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15400" y="2747719"/>
              <a:ext cx="1689500" cy="168939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endParaRPr lang="fr-CA" sz="3200" b="0">
                <a:solidFill>
                  <a:srgbClr val="FFFFFF"/>
                </a:solidFill>
                <a:latin typeface="Helvetica Light" charset="0"/>
                <a:cs typeface="Helvetica Light" charset="0"/>
                <a:sym typeface="Helvetica Light" charset="0"/>
              </a:endParaRPr>
            </a:p>
          </p:txBody>
        </p:sp>
        <p:pic>
          <p:nvPicPr>
            <p:cNvPr id="17" name="Graphique 16">
              <a:extLst>
                <a:ext uri="{FF2B5EF4-FFF2-40B4-BE49-F238E27FC236}">
                  <a16:creationId xmlns:a16="http://schemas.microsoft.com/office/drawing/2014/main" id="{E4CEA755-B11D-CF4B-8E46-6CCAF33E5D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421750" y="3254015"/>
              <a:ext cx="676800" cy="676800"/>
            </a:xfrm>
            <a:prstGeom prst="rect">
              <a:avLst/>
            </a:prstGeom>
          </p:spPr>
        </p:pic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CCF2378C-2C04-8F4A-B1CE-C714C736C489}"/>
              </a:ext>
            </a:extLst>
          </p:cNvPr>
          <p:cNvGrpSpPr/>
          <p:nvPr userDrawn="1"/>
        </p:nvGrpSpPr>
        <p:grpSpPr>
          <a:xfrm>
            <a:off x="4892527" y="4421281"/>
            <a:ext cx="778566" cy="778517"/>
            <a:chOff x="2675683" y="2747719"/>
            <a:chExt cx="1689500" cy="1689393"/>
          </a:xfrm>
        </p:grpSpPr>
        <p:sp>
          <p:nvSpPr>
            <p:cNvPr id="21" name="Oval 24">
              <a:hlinkClick r:id="rId7"/>
              <a:extLst>
                <a:ext uri="{FF2B5EF4-FFF2-40B4-BE49-F238E27FC236}">
                  <a16:creationId xmlns:a16="http://schemas.microsoft.com/office/drawing/2014/main" id="{A9C9FCAC-74A2-3E4F-989E-CD693EBC08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75683" y="2747719"/>
              <a:ext cx="1689500" cy="168939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endParaRPr lang="fr-CA" sz="3200" b="0">
                <a:solidFill>
                  <a:srgbClr val="FFFFFF"/>
                </a:solidFill>
                <a:latin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22" name="AutoShape 25">
              <a:extLst>
                <a:ext uri="{FF2B5EF4-FFF2-40B4-BE49-F238E27FC236}">
                  <a16:creationId xmlns:a16="http://schemas.microsoft.com/office/drawing/2014/main" id="{C4B982B4-7082-BD4E-A3A4-F90E94BF91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6504" y="3258585"/>
              <a:ext cx="667883" cy="667662"/>
            </a:xfrm>
            <a:custGeom>
              <a:avLst/>
              <a:gdLst>
                <a:gd name="T0" fmla="+- 0 10799 1"/>
                <a:gd name="T1" fmla="*/ T0 w 21597"/>
                <a:gd name="T2" fmla="+- 0 10800 2"/>
                <a:gd name="T3" fmla="*/ 10800 h 21597"/>
                <a:gd name="T4" fmla="+- 0 10799 1"/>
                <a:gd name="T5" fmla="*/ T4 w 21597"/>
                <a:gd name="T6" fmla="+- 0 10800 2"/>
                <a:gd name="T7" fmla="*/ 10800 h 21597"/>
                <a:gd name="T8" fmla="+- 0 10799 1"/>
                <a:gd name="T9" fmla="*/ T8 w 21597"/>
                <a:gd name="T10" fmla="+- 0 10800 2"/>
                <a:gd name="T11" fmla="*/ 10800 h 21597"/>
                <a:gd name="T12" fmla="+- 0 10799 1"/>
                <a:gd name="T13" fmla="*/ T12 w 21597"/>
                <a:gd name="T14" fmla="+- 0 10800 2"/>
                <a:gd name="T15" fmla="*/ 10800 h 2159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97" h="21597">
                  <a:moveTo>
                    <a:pt x="4955" y="0"/>
                  </a:moveTo>
                  <a:cubicBezTo>
                    <a:pt x="4242" y="0"/>
                    <a:pt x="3702" y="-2"/>
                    <a:pt x="3248" y="29"/>
                  </a:cubicBezTo>
                  <a:cubicBezTo>
                    <a:pt x="2794" y="59"/>
                    <a:pt x="2425" y="122"/>
                    <a:pt x="2044" y="243"/>
                  </a:cubicBezTo>
                  <a:cubicBezTo>
                    <a:pt x="1625" y="395"/>
                    <a:pt x="1251" y="636"/>
                    <a:pt x="944" y="943"/>
                  </a:cubicBezTo>
                  <a:cubicBezTo>
                    <a:pt x="637" y="1251"/>
                    <a:pt x="396" y="1624"/>
                    <a:pt x="244" y="2044"/>
                  </a:cubicBezTo>
                  <a:cubicBezTo>
                    <a:pt x="122" y="2427"/>
                    <a:pt x="60" y="2800"/>
                    <a:pt x="29" y="3254"/>
                  </a:cubicBezTo>
                  <a:cubicBezTo>
                    <a:pt x="-1" y="3707"/>
                    <a:pt x="0" y="4240"/>
                    <a:pt x="1" y="4950"/>
                  </a:cubicBezTo>
                  <a:lnTo>
                    <a:pt x="1" y="16623"/>
                  </a:lnTo>
                  <a:cubicBezTo>
                    <a:pt x="1" y="17344"/>
                    <a:pt x="-1" y="17886"/>
                    <a:pt x="29" y="18342"/>
                  </a:cubicBezTo>
                  <a:cubicBezTo>
                    <a:pt x="60" y="18799"/>
                    <a:pt x="122" y="19170"/>
                    <a:pt x="244" y="19553"/>
                  </a:cubicBezTo>
                  <a:cubicBezTo>
                    <a:pt x="396" y="19972"/>
                    <a:pt x="637" y="20345"/>
                    <a:pt x="944" y="20653"/>
                  </a:cubicBezTo>
                  <a:cubicBezTo>
                    <a:pt x="1251" y="20960"/>
                    <a:pt x="1625" y="21201"/>
                    <a:pt x="2044" y="21353"/>
                  </a:cubicBezTo>
                  <a:cubicBezTo>
                    <a:pt x="2427" y="21475"/>
                    <a:pt x="2799" y="21537"/>
                    <a:pt x="3254" y="21568"/>
                  </a:cubicBezTo>
                  <a:cubicBezTo>
                    <a:pt x="3708" y="21598"/>
                    <a:pt x="4246" y="21597"/>
                    <a:pt x="4955" y="21596"/>
                  </a:cubicBezTo>
                  <a:lnTo>
                    <a:pt x="16625" y="21596"/>
                  </a:lnTo>
                  <a:cubicBezTo>
                    <a:pt x="17346" y="21596"/>
                    <a:pt x="17884" y="21598"/>
                    <a:pt x="18339" y="21568"/>
                  </a:cubicBezTo>
                  <a:cubicBezTo>
                    <a:pt x="18793" y="21537"/>
                    <a:pt x="19166" y="21475"/>
                    <a:pt x="19548" y="21353"/>
                  </a:cubicBezTo>
                  <a:cubicBezTo>
                    <a:pt x="19967" y="21201"/>
                    <a:pt x="20345" y="20960"/>
                    <a:pt x="20654" y="20653"/>
                  </a:cubicBezTo>
                  <a:cubicBezTo>
                    <a:pt x="20963" y="20345"/>
                    <a:pt x="21202" y="19972"/>
                    <a:pt x="21354" y="19553"/>
                  </a:cubicBezTo>
                  <a:cubicBezTo>
                    <a:pt x="21476" y="19170"/>
                    <a:pt x="21538" y="18796"/>
                    <a:pt x="21569" y="18342"/>
                  </a:cubicBezTo>
                  <a:cubicBezTo>
                    <a:pt x="21599" y="17889"/>
                    <a:pt x="21598" y="17356"/>
                    <a:pt x="21597" y="16646"/>
                  </a:cubicBezTo>
                  <a:lnTo>
                    <a:pt x="21597" y="4973"/>
                  </a:lnTo>
                  <a:cubicBezTo>
                    <a:pt x="21598" y="4252"/>
                    <a:pt x="21599" y="3710"/>
                    <a:pt x="21569" y="3254"/>
                  </a:cubicBezTo>
                  <a:cubicBezTo>
                    <a:pt x="21538" y="2797"/>
                    <a:pt x="21476" y="2426"/>
                    <a:pt x="21354" y="2044"/>
                  </a:cubicBezTo>
                  <a:cubicBezTo>
                    <a:pt x="21202" y="1624"/>
                    <a:pt x="20963" y="1251"/>
                    <a:pt x="20654" y="943"/>
                  </a:cubicBezTo>
                  <a:cubicBezTo>
                    <a:pt x="20345" y="636"/>
                    <a:pt x="19967" y="395"/>
                    <a:pt x="19548" y="243"/>
                  </a:cubicBezTo>
                  <a:cubicBezTo>
                    <a:pt x="19166" y="121"/>
                    <a:pt x="18792" y="59"/>
                    <a:pt x="18339" y="29"/>
                  </a:cubicBezTo>
                  <a:cubicBezTo>
                    <a:pt x="17885" y="-2"/>
                    <a:pt x="17352" y="0"/>
                    <a:pt x="16643" y="0"/>
                  </a:cubicBezTo>
                  <a:lnTo>
                    <a:pt x="4973" y="0"/>
                  </a:lnTo>
                  <a:lnTo>
                    <a:pt x="4955" y="0"/>
                  </a:lnTo>
                  <a:close/>
                  <a:moveTo>
                    <a:pt x="16093" y="2704"/>
                  </a:moveTo>
                  <a:lnTo>
                    <a:pt x="18599" y="2704"/>
                  </a:lnTo>
                  <a:cubicBezTo>
                    <a:pt x="18766" y="2704"/>
                    <a:pt x="18851" y="2704"/>
                    <a:pt x="18941" y="2733"/>
                  </a:cubicBezTo>
                  <a:cubicBezTo>
                    <a:pt x="19039" y="2768"/>
                    <a:pt x="19113" y="2843"/>
                    <a:pt x="19149" y="2941"/>
                  </a:cubicBezTo>
                  <a:cubicBezTo>
                    <a:pt x="19177" y="3031"/>
                    <a:pt x="19178" y="3119"/>
                    <a:pt x="19178" y="3288"/>
                  </a:cubicBezTo>
                  <a:lnTo>
                    <a:pt x="19178" y="5790"/>
                  </a:lnTo>
                  <a:cubicBezTo>
                    <a:pt x="19178" y="5956"/>
                    <a:pt x="19177" y="6041"/>
                    <a:pt x="19149" y="6131"/>
                  </a:cubicBezTo>
                  <a:cubicBezTo>
                    <a:pt x="19113" y="6230"/>
                    <a:pt x="19039" y="6304"/>
                    <a:pt x="18941" y="6340"/>
                  </a:cubicBezTo>
                  <a:cubicBezTo>
                    <a:pt x="18851" y="6368"/>
                    <a:pt x="18763" y="6369"/>
                    <a:pt x="18593" y="6369"/>
                  </a:cubicBezTo>
                  <a:lnTo>
                    <a:pt x="16093" y="6369"/>
                  </a:lnTo>
                  <a:cubicBezTo>
                    <a:pt x="15926" y="6369"/>
                    <a:pt x="15841" y="6368"/>
                    <a:pt x="15751" y="6340"/>
                  </a:cubicBezTo>
                  <a:cubicBezTo>
                    <a:pt x="15653" y="6304"/>
                    <a:pt x="15573" y="6230"/>
                    <a:pt x="15537" y="6131"/>
                  </a:cubicBezTo>
                  <a:cubicBezTo>
                    <a:pt x="15508" y="6041"/>
                    <a:pt x="15514" y="5953"/>
                    <a:pt x="15514" y="5784"/>
                  </a:cubicBezTo>
                  <a:lnTo>
                    <a:pt x="15514" y="3283"/>
                  </a:lnTo>
                  <a:cubicBezTo>
                    <a:pt x="15514" y="3116"/>
                    <a:pt x="15508" y="3031"/>
                    <a:pt x="15537" y="2941"/>
                  </a:cubicBezTo>
                  <a:cubicBezTo>
                    <a:pt x="15573" y="2843"/>
                    <a:pt x="15653" y="2768"/>
                    <a:pt x="15751" y="2733"/>
                  </a:cubicBezTo>
                  <a:cubicBezTo>
                    <a:pt x="15841" y="2704"/>
                    <a:pt x="15923" y="2704"/>
                    <a:pt x="16093" y="2704"/>
                  </a:cubicBezTo>
                  <a:close/>
                  <a:moveTo>
                    <a:pt x="10796" y="6537"/>
                  </a:moveTo>
                  <a:cubicBezTo>
                    <a:pt x="11896" y="6537"/>
                    <a:pt x="13001" y="6953"/>
                    <a:pt x="13841" y="7793"/>
                  </a:cubicBezTo>
                  <a:cubicBezTo>
                    <a:pt x="15520" y="9473"/>
                    <a:pt x="15520" y="12199"/>
                    <a:pt x="13841" y="13878"/>
                  </a:cubicBezTo>
                  <a:cubicBezTo>
                    <a:pt x="12162" y="15558"/>
                    <a:pt x="9436" y="15558"/>
                    <a:pt x="7757" y="13878"/>
                  </a:cubicBezTo>
                  <a:cubicBezTo>
                    <a:pt x="6078" y="12199"/>
                    <a:pt x="6078" y="9473"/>
                    <a:pt x="7757" y="7793"/>
                  </a:cubicBezTo>
                  <a:cubicBezTo>
                    <a:pt x="8597" y="6953"/>
                    <a:pt x="9696" y="6537"/>
                    <a:pt x="10796" y="6537"/>
                  </a:cubicBezTo>
                  <a:close/>
                  <a:moveTo>
                    <a:pt x="2403" y="9565"/>
                  </a:moveTo>
                  <a:lnTo>
                    <a:pt x="4191" y="9565"/>
                  </a:lnTo>
                  <a:cubicBezTo>
                    <a:pt x="3785" y="11684"/>
                    <a:pt x="4397" y="13957"/>
                    <a:pt x="6038" y="15598"/>
                  </a:cubicBezTo>
                  <a:cubicBezTo>
                    <a:pt x="8667" y="18228"/>
                    <a:pt x="12931" y="18228"/>
                    <a:pt x="15560" y="15598"/>
                  </a:cubicBezTo>
                  <a:cubicBezTo>
                    <a:pt x="17201" y="13957"/>
                    <a:pt x="17813" y="11684"/>
                    <a:pt x="17407" y="9565"/>
                  </a:cubicBezTo>
                  <a:lnTo>
                    <a:pt x="19195" y="9565"/>
                  </a:lnTo>
                  <a:lnTo>
                    <a:pt x="19195" y="17567"/>
                  </a:lnTo>
                  <a:cubicBezTo>
                    <a:pt x="19195" y="17800"/>
                    <a:pt x="19194" y="17974"/>
                    <a:pt x="19184" y="18122"/>
                  </a:cubicBezTo>
                  <a:cubicBezTo>
                    <a:pt x="19173" y="18271"/>
                    <a:pt x="19154" y="18396"/>
                    <a:pt x="19114" y="18522"/>
                  </a:cubicBezTo>
                  <a:cubicBezTo>
                    <a:pt x="19064" y="18660"/>
                    <a:pt x="18986" y="18779"/>
                    <a:pt x="18883" y="18881"/>
                  </a:cubicBezTo>
                  <a:cubicBezTo>
                    <a:pt x="18780" y="18983"/>
                    <a:pt x="18655" y="19064"/>
                    <a:pt x="18518" y="19113"/>
                  </a:cubicBezTo>
                  <a:cubicBezTo>
                    <a:pt x="18392" y="19153"/>
                    <a:pt x="18268" y="19172"/>
                    <a:pt x="18119" y="19182"/>
                  </a:cubicBezTo>
                  <a:cubicBezTo>
                    <a:pt x="17969" y="19192"/>
                    <a:pt x="17794" y="19194"/>
                    <a:pt x="17557" y="19194"/>
                  </a:cubicBezTo>
                  <a:lnTo>
                    <a:pt x="4035" y="19194"/>
                  </a:lnTo>
                  <a:cubicBezTo>
                    <a:pt x="3801" y="19194"/>
                    <a:pt x="3628" y="19192"/>
                    <a:pt x="3479" y="19182"/>
                  </a:cubicBezTo>
                  <a:cubicBezTo>
                    <a:pt x="3331" y="19172"/>
                    <a:pt x="3206" y="19153"/>
                    <a:pt x="3080" y="19113"/>
                  </a:cubicBezTo>
                  <a:cubicBezTo>
                    <a:pt x="2943" y="19064"/>
                    <a:pt x="2818" y="18983"/>
                    <a:pt x="2715" y="18881"/>
                  </a:cubicBezTo>
                  <a:cubicBezTo>
                    <a:pt x="2612" y="18779"/>
                    <a:pt x="2534" y="18660"/>
                    <a:pt x="2484" y="18522"/>
                  </a:cubicBezTo>
                  <a:cubicBezTo>
                    <a:pt x="2444" y="18396"/>
                    <a:pt x="2425" y="18273"/>
                    <a:pt x="2414" y="18122"/>
                  </a:cubicBezTo>
                  <a:cubicBezTo>
                    <a:pt x="2404" y="17972"/>
                    <a:pt x="2403" y="17792"/>
                    <a:pt x="2403" y="17555"/>
                  </a:cubicBezTo>
                  <a:lnTo>
                    <a:pt x="2403" y="95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endParaRPr lang="fr-CA" sz="3200" b="0">
                <a:solidFill>
                  <a:srgbClr val="FFFFFF"/>
                </a:solidFill>
                <a:latin typeface="Helvetica Light" charset="0"/>
                <a:cs typeface="Helvetica Light" charset="0"/>
                <a:sym typeface="Helvetica Light" charset="0"/>
              </a:endParaRPr>
            </a:p>
          </p:txBody>
        </p:sp>
      </p:grpSp>
      <p:pic>
        <p:nvPicPr>
          <p:cNvPr id="23" name="Image 22">
            <a:extLst>
              <a:ext uri="{FF2B5EF4-FFF2-40B4-BE49-F238E27FC236}">
                <a16:creationId xmlns:a16="http://schemas.microsoft.com/office/drawing/2014/main" id="{BAD89500-2EC8-4743-84D1-917AB1E405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r="49454"/>
          <a:stretch/>
        </p:blipFill>
        <p:spPr>
          <a:xfrm>
            <a:off x="2803717" y="422703"/>
            <a:ext cx="6584566" cy="4016775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EA3CC50-52A1-B040-8E6C-7601EFC69480}"/>
              </a:ext>
            </a:extLst>
          </p:cNvPr>
          <p:cNvSpPr/>
          <p:nvPr userDrawn="1"/>
        </p:nvSpPr>
        <p:spPr>
          <a:xfrm>
            <a:off x="129288" y="146079"/>
            <a:ext cx="6096000" cy="1200329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>
              <a:buFont typeface="+mj-lt"/>
              <a:buNone/>
            </a:pPr>
            <a:r>
              <a:rPr lang="fr-CA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Diapo avec logo et site web : Logo + </a:t>
            </a:r>
            <a:r>
              <a:rPr lang="fr-CA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9"/>
              </a:rPr>
              <a:t>educationjuridique.ca</a:t>
            </a:r>
            <a:endParaRPr lang="fr-CA" dirty="0"/>
          </a:p>
          <a:p>
            <a:pPr algn="ctr"/>
            <a:r>
              <a:rPr lang="fr-CA" dirty="0"/>
              <a:t>https://</a:t>
            </a:r>
            <a:r>
              <a:rPr lang="fr-CA" dirty="0" err="1"/>
              <a:t>www.educationjuridique.ca</a:t>
            </a:r>
            <a:r>
              <a:rPr lang="fr-CA" dirty="0"/>
              <a:t>/</a:t>
            </a:r>
            <a:r>
              <a:rPr lang="fr-CA" dirty="0" err="1"/>
              <a:t>fr</a:t>
            </a:r>
            <a:r>
              <a:rPr lang="fr-CA" dirty="0"/>
              <a:t>/</a:t>
            </a:r>
            <a:br>
              <a:rPr lang="fr-CA" dirty="0"/>
            </a:br>
            <a:endParaRPr lang="fr-CA" dirty="0"/>
          </a:p>
          <a:p>
            <a:pPr algn="ctr"/>
            <a:r>
              <a:rPr lang="fr-CA" b="1" dirty="0">
                <a:solidFill>
                  <a:srgbClr val="FF0000"/>
                </a:solidFill>
              </a:rPr>
              <a:t>ATTENTE LOGO. MISE EN PAGE À FINALISER</a:t>
            </a:r>
          </a:p>
        </p:txBody>
      </p:sp>
    </p:spTree>
    <p:extLst>
      <p:ext uri="{BB962C8B-B14F-4D97-AF65-F5344CB8AC3E}">
        <p14:creationId xmlns:p14="http://schemas.microsoft.com/office/powerpoint/2010/main" val="183846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CBF79E40-2683-E740-91F9-4B83FF6834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6968" y="2103120"/>
            <a:ext cx="4846320" cy="4114800"/>
          </a:xfrm>
        </p:spPr>
        <p:txBody>
          <a:bodyPr/>
          <a:lstStyle/>
          <a:p>
            <a:pPr lvl="0"/>
            <a:r>
              <a:rPr lang="fr-CA" dirty="0"/>
              <a:t>Cliquez pour insérer le texte et utilisez l’indentation pour appliquer les niveaux de texte prédéfinis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  <a:p>
            <a:pPr lvl="5"/>
            <a:r>
              <a:rPr lang="fr-CA" dirty="0"/>
              <a:t>Sixième niveau</a:t>
            </a:r>
          </a:p>
          <a:p>
            <a:pPr lvl="6"/>
            <a:r>
              <a:rPr lang="fr-CA" dirty="0"/>
              <a:t>Septième niveau</a:t>
            </a:r>
          </a:p>
          <a:p>
            <a:pPr lvl="7"/>
            <a:r>
              <a:rPr lang="fr-CA" dirty="0"/>
              <a:t>Huitième niveau</a:t>
            </a:r>
          </a:p>
          <a:p>
            <a:pPr lvl="8"/>
            <a:r>
              <a:rPr lang="fr-CA" dirty="0"/>
              <a:t>Neuvième niveau</a:t>
            </a:r>
          </a:p>
        </p:txBody>
      </p:sp>
      <p:sp>
        <p:nvSpPr>
          <p:cNvPr id="5" name="Espace réservé du texte 7">
            <a:extLst>
              <a:ext uri="{FF2B5EF4-FFF2-40B4-BE49-F238E27FC236}">
                <a16:creationId xmlns:a16="http://schemas.microsoft.com/office/drawing/2014/main" id="{58269A95-E500-BF4A-B3EA-FB48D1C1CE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2586" y="2103120"/>
            <a:ext cx="4846320" cy="4114800"/>
          </a:xfrm>
        </p:spPr>
        <p:txBody>
          <a:bodyPr/>
          <a:lstStyle/>
          <a:p>
            <a:pPr lvl="0"/>
            <a:r>
              <a:rPr lang="fr-CA" dirty="0"/>
              <a:t>Cliquez pour insérer le texte et utilisez l’indentation pour appliquer les niveaux de texte prédéfinis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  <a:p>
            <a:pPr lvl="5"/>
            <a:r>
              <a:rPr lang="fr-CA" dirty="0"/>
              <a:t>Sixième niveau</a:t>
            </a:r>
          </a:p>
          <a:p>
            <a:pPr lvl="6"/>
            <a:r>
              <a:rPr lang="fr-CA" dirty="0"/>
              <a:t>Septième niveau</a:t>
            </a:r>
          </a:p>
          <a:p>
            <a:pPr lvl="7"/>
            <a:r>
              <a:rPr lang="fr-CA" dirty="0"/>
              <a:t>Huitième niveau</a:t>
            </a:r>
          </a:p>
          <a:p>
            <a:pPr lvl="8"/>
            <a:r>
              <a:rPr lang="fr-CA" dirty="0"/>
              <a:t>Neuvième niveau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4050ED8-5FE7-4545-9AB6-7B77B49AF0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CA" dirty="0"/>
              <a:t>Cliquez pour insérer le titre</a:t>
            </a:r>
          </a:p>
        </p:txBody>
      </p:sp>
    </p:spTree>
    <p:extLst>
      <p:ext uri="{BB962C8B-B14F-4D97-AF65-F5344CB8AC3E}">
        <p14:creationId xmlns:p14="http://schemas.microsoft.com/office/powerpoint/2010/main" val="129741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6B28F2-3BFF-154C-BEEE-7F970760F7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CA" dirty="0"/>
              <a:t>Cliquez pour insérer le titre</a:t>
            </a: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523C204E-FA3D-7641-A2D8-EA780525213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13764" y="1818409"/>
            <a:ext cx="5978236" cy="5039591"/>
          </a:xfrm>
        </p:spPr>
        <p:txBody>
          <a:bodyPr/>
          <a:lstStyle>
            <a:lvl1pPr>
              <a:defRPr sz="1600"/>
            </a:lvl1pPr>
          </a:lstStyle>
          <a:p>
            <a:r>
              <a:rPr lang="fr-CA" dirty="0"/>
              <a:t>Cliquez sur l’icône au centre de la boîte pour insérer une image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CBF79E40-2683-E740-91F9-4B83FF6834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6968" y="2103120"/>
            <a:ext cx="5486400" cy="4114800"/>
          </a:xfrm>
        </p:spPr>
        <p:txBody>
          <a:bodyPr/>
          <a:lstStyle/>
          <a:p>
            <a:pPr lvl="0"/>
            <a:r>
              <a:rPr lang="fr-CA" dirty="0"/>
              <a:t>Cliquez pour insérer le texte et utilisez l’indentation pour appliquer les niveaux de texte prédéfinis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  <a:p>
            <a:pPr lvl="5"/>
            <a:r>
              <a:rPr lang="fr-CA" dirty="0"/>
              <a:t>Sixième niveau</a:t>
            </a:r>
          </a:p>
          <a:p>
            <a:pPr lvl="6"/>
            <a:r>
              <a:rPr lang="fr-CA" dirty="0"/>
              <a:t>Septième niveau</a:t>
            </a:r>
          </a:p>
          <a:p>
            <a:pPr lvl="7"/>
            <a:r>
              <a:rPr lang="fr-CA" dirty="0"/>
              <a:t>Huitième niveau</a:t>
            </a:r>
          </a:p>
          <a:p>
            <a:pPr lvl="8"/>
            <a:r>
              <a:rPr lang="fr-CA" dirty="0"/>
              <a:t>Neuvième niveau</a:t>
            </a:r>
          </a:p>
        </p:txBody>
      </p:sp>
    </p:spTree>
    <p:extLst>
      <p:ext uri="{BB962C8B-B14F-4D97-AF65-F5344CB8AC3E}">
        <p14:creationId xmlns:p14="http://schemas.microsoft.com/office/powerpoint/2010/main" val="421246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iz / scéna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523C204E-FA3D-7641-A2D8-EA780525213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21682" y="548640"/>
            <a:ext cx="4023360" cy="6309360"/>
          </a:xfrm>
        </p:spPr>
        <p:txBody>
          <a:bodyPr/>
          <a:lstStyle>
            <a:lvl1pPr>
              <a:defRPr sz="1600"/>
            </a:lvl1pPr>
          </a:lstStyle>
          <a:p>
            <a:r>
              <a:rPr lang="fr-CA" dirty="0"/>
              <a:t>Cliquez sur l’icône au centre de la boîte pour insérer une image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85D6352A-AD94-1B46-A1F7-D92277A9F1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6968" y="822960"/>
            <a:ext cx="5943600" cy="914400"/>
          </a:xfrm>
        </p:spPr>
        <p:txBody>
          <a:bodyPr/>
          <a:lstStyle/>
          <a:p>
            <a:r>
              <a:rPr lang="fr-CA" dirty="0"/>
              <a:t>Cliquez pour insérer le titre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D2EA05C5-9AA1-CB4B-8B1A-35B8F96689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6968" y="2103120"/>
            <a:ext cx="5943600" cy="4114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</a:lstStyle>
          <a:p>
            <a:pPr lvl="0"/>
            <a:r>
              <a:rPr lang="fr-CA" dirty="0"/>
              <a:t>Cliquez pour insérer le texte et utilisez l’indentation pour appliquer les niveaux de texte prédéfinis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  <a:p>
            <a:pPr lvl="5"/>
            <a:r>
              <a:rPr lang="fr-CA" dirty="0"/>
              <a:t>Sixième niveau</a:t>
            </a:r>
          </a:p>
          <a:p>
            <a:pPr lvl="6"/>
            <a:r>
              <a:rPr lang="fr-CA" dirty="0"/>
              <a:t>Septième niveau</a:t>
            </a:r>
          </a:p>
          <a:p>
            <a:pPr lvl="7"/>
            <a:r>
              <a:rPr lang="fr-CA" dirty="0"/>
              <a:t>Huitième niveau</a:t>
            </a:r>
          </a:p>
          <a:p>
            <a:pPr lvl="8"/>
            <a:r>
              <a:rPr lang="fr-CA" dirty="0"/>
              <a:t>Neuvième niveau</a:t>
            </a: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DF29D6CA-5A92-F543-B020-2812EE759C3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6968" y="353290"/>
            <a:ext cx="5943600" cy="415925"/>
          </a:xfrm>
        </p:spPr>
        <p:txBody>
          <a:bodyPr anchor="b"/>
          <a:lstStyle>
            <a:lvl1pPr>
              <a:lnSpc>
                <a:spcPct val="100000"/>
              </a:lnSpc>
              <a:defRPr sz="2400" b="1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5pPr>
            <a:lvl6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6pPr>
            <a:lvl7pPr>
              <a:lnSpc>
                <a:spcPct val="100000"/>
              </a:lnSpc>
              <a:defRPr sz="2400" b="1">
                <a:solidFill>
                  <a:schemeClr val="accent1"/>
                </a:solidFill>
              </a:defRPr>
            </a:lvl7pPr>
            <a:lvl8pPr>
              <a:lnSpc>
                <a:spcPct val="100000"/>
              </a:lnSpc>
              <a:defRPr sz="2400" b="1">
                <a:solidFill>
                  <a:schemeClr val="accent1"/>
                </a:solidFill>
              </a:defRPr>
            </a:lvl8pPr>
            <a:lvl9pPr>
              <a:lnSpc>
                <a:spcPct val="100000"/>
              </a:lnSpc>
              <a:defRPr sz="2400"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fr-CA" dirty="0"/>
              <a:t>Cliquez pour insérer le surtitre</a:t>
            </a:r>
          </a:p>
        </p:txBody>
      </p:sp>
    </p:spTree>
    <p:extLst>
      <p:ext uri="{BB962C8B-B14F-4D97-AF65-F5344CB8AC3E}">
        <p14:creationId xmlns:p14="http://schemas.microsoft.com/office/powerpoint/2010/main" val="158436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ésentation conférencier">
    <p:bg>
      <p:bgPr>
        <a:solidFill>
          <a:schemeClr val="accent3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>
            <a:extLst>
              <a:ext uri="{FF2B5EF4-FFF2-40B4-BE49-F238E27FC236}">
                <a16:creationId xmlns:a16="http://schemas.microsoft.com/office/drawing/2014/main" id="{5B37150C-4EAD-8E42-BC7E-4793A12643F9}"/>
              </a:ext>
            </a:extLst>
          </p:cNvPr>
          <p:cNvSpPr/>
          <p:nvPr userDrawn="1"/>
        </p:nvSpPr>
        <p:spPr>
          <a:xfrm>
            <a:off x="0" y="-3176"/>
            <a:ext cx="6816705" cy="6861175"/>
          </a:xfrm>
          <a:custGeom>
            <a:avLst/>
            <a:gdLst>
              <a:gd name="connsiteX0" fmla="*/ 0 w 8154383"/>
              <a:gd name="connsiteY0" fmla="*/ 0 h 13716000"/>
              <a:gd name="connsiteX1" fmla="*/ 8154383 w 8154383"/>
              <a:gd name="connsiteY1" fmla="*/ 0 h 13716000"/>
              <a:gd name="connsiteX2" fmla="*/ 8154383 w 8154383"/>
              <a:gd name="connsiteY2" fmla="*/ 13716000 h 13716000"/>
              <a:gd name="connsiteX3" fmla="*/ 0 w 8154383"/>
              <a:gd name="connsiteY3" fmla="*/ 13716000 h 13716000"/>
              <a:gd name="connsiteX4" fmla="*/ 0 w 8154383"/>
              <a:gd name="connsiteY4" fmla="*/ 0 h 13716000"/>
              <a:gd name="connsiteX0" fmla="*/ 0 w 13585118"/>
              <a:gd name="connsiteY0" fmla="*/ 0 h 13716000"/>
              <a:gd name="connsiteX1" fmla="*/ 13585118 w 13585118"/>
              <a:gd name="connsiteY1" fmla="*/ 0 h 13716000"/>
              <a:gd name="connsiteX2" fmla="*/ 8154383 w 13585118"/>
              <a:gd name="connsiteY2" fmla="*/ 13716000 h 13716000"/>
              <a:gd name="connsiteX3" fmla="*/ 0 w 13585118"/>
              <a:gd name="connsiteY3" fmla="*/ 13716000 h 13716000"/>
              <a:gd name="connsiteX4" fmla="*/ 0 w 13585118"/>
              <a:gd name="connsiteY4" fmla="*/ 0 h 13716000"/>
              <a:gd name="connsiteX0" fmla="*/ 0 w 13585118"/>
              <a:gd name="connsiteY0" fmla="*/ 0 h 13732712"/>
              <a:gd name="connsiteX1" fmla="*/ 13585118 w 13585118"/>
              <a:gd name="connsiteY1" fmla="*/ 0 h 13732712"/>
              <a:gd name="connsiteX2" fmla="*/ 7619664 w 13585118"/>
              <a:gd name="connsiteY2" fmla="*/ 13732712 h 13732712"/>
              <a:gd name="connsiteX3" fmla="*/ 0 w 13585118"/>
              <a:gd name="connsiteY3" fmla="*/ 13716000 h 13732712"/>
              <a:gd name="connsiteX4" fmla="*/ 0 w 13585118"/>
              <a:gd name="connsiteY4" fmla="*/ 0 h 13732712"/>
              <a:gd name="connsiteX0" fmla="*/ 0 w 13585118"/>
              <a:gd name="connsiteY0" fmla="*/ 0 h 13716000"/>
              <a:gd name="connsiteX1" fmla="*/ 13585118 w 13585118"/>
              <a:gd name="connsiteY1" fmla="*/ 0 h 13716000"/>
              <a:gd name="connsiteX2" fmla="*/ 7836893 w 13585118"/>
              <a:gd name="connsiteY2" fmla="*/ 13716000 h 13716000"/>
              <a:gd name="connsiteX3" fmla="*/ 0 w 13585118"/>
              <a:gd name="connsiteY3" fmla="*/ 13716000 h 13716000"/>
              <a:gd name="connsiteX4" fmla="*/ 0 w 13585118"/>
              <a:gd name="connsiteY4" fmla="*/ 0 h 13716000"/>
              <a:gd name="connsiteX0" fmla="*/ 0 w 13802347"/>
              <a:gd name="connsiteY0" fmla="*/ 0 h 13716000"/>
              <a:gd name="connsiteX1" fmla="*/ 13802347 w 13802347"/>
              <a:gd name="connsiteY1" fmla="*/ 0 h 13716000"/>
              <a:gd name="connsiteX2" fmla="*/ 7836893 w 13802347"/>
              <a:gd name="connsiteY2" fmla="*/ 13716000 h 13716000"/>
              <a:gd name="connsiteX3" fmla="*/ 0 w 13802347"/>
              <a:gd name="connsiteY3" fmla="*/ 13716000 h 13716000"/>
              <a:gd name="connsiteX4" fmla="*/ 0 w 13802347"/>
              <a:gd name="connsiteY4" fmla="*/ 0 h 13716000"/>
              <a:gd name="connsiteX0" fmla="*/ 0 w 16609618"/>
              <a:gd name="connsiteY0" fmla="*/ 0 h 13716000"/>
              <a:gd name="connsiteX1" fmla="*/ 13802347 w 16609618"/>
              <a:gd name="connsiteY1" fmla="*/ 0 h 13716000"/>
              <a:gd name="connsiteX2" fmla="*/ 16609618 w 16609618"/>
              <a:gd name="connsiteY2" fmla="*/ 13716000 h 13716000"/>
              <a:gd name="connsiteX3" fmla="*/ 0 w 16609618"/>
              <a:gd name="connsiteY3" fmla="*/ 13716000 h 13716000"/>
              <a:gd name="connsiteX4" fmla="*/ 0 w 16609618"/>
              <a:gd name="connsiteY4" fmla="*/ 0 h 13716000"/>
              <a:gd name="connsiteX0" fmla="*/ 0 w 16609618"/>
              <a:gd name="connsiteY0" fmla="*/ 0 h 13716000"/>
              <a:gd name="connsiteX1" fmla="*/ 9925638 w 16609618"/>
              <a:gd name="connsiteY1" fmla="*/ 50135 h 13716000"/>
              <a:gd name="connsiteX2" fmla="*/ 16609618 w 16609618"/>
              <a:gd name="connsiteY2" fmla="*/ 13716000 h 13716000"/>
              <a:gd name="connsiteX3" fmla="*/ 0 w 16609618"/>
              <a:gd name="connsiteY3" fmla="*/ 13716000 h 13716000"/>
              <a:gd name="connsiteX4" fmla="*/ 0 w 16609618"/>
              <a:gd name="connsiteY4" fmla="*/ 0 h 13716000"/>
              <a:gd name="connsiteX0" fmla="*/ 0 w 16609618"/>
              <a:gd name="connsiteY0" fmla="*/ 0 h 13716000"/>
              <a:gd name="connsiteX1" fmla="*/ 10660876 w 16609618"/>
              <a:gd name="connsiteY1" fmla="*/ 50135 h 13716000"/>
              <a:gd name="connsiteX2" fmla="*/ 16609618 w 16609618"/>
              <a:gd name="connsiteY2" fmla="*/ 13716000 h 13716000"/>
              <a:gd name="connsiteX3" fmla="*/ 0 w 16609618"/>
              <a:gd name="connsiteY3" fmla="*/ 13716000 h 13716000"/>
              <a:gd name="connsiteX4" fmla="*/ 0 w 16609618"/>
              <a:gd name="connsiteY4" fmla="*/ 0 h 13716000"/>
              <a:gd name="connsiteX0" fmla="*/ 0 w 15607020"/>
              <a:gd name="connsiteY0" fmla="*/ 0 h 13716000"/>
              <a:gd name="connsiteX1" fmla="*/ 10660876 w 15607020"/>
              <a:gd name="connsiteY1" fmla="*/ 50135 h 13716000"/>
              <a:gd name="connsiteX2" fmla="*/ 15607020 w 15607020"/>
              <a:gd name="connsiteY2" fmla="*/ 13716000 h 13716000"/>
              <a:gd name="connsiteX3" fmla="*/ 0 w 15607020"/>
              <a:gd name="connsiteY3" fmla="*/ 13716000 h 13716000"/>
              <a:gd name="connsiteX4" fmla="*/ 0 w 15607020"/>
              <a:gd name="connsiteY4" fmla="*/ 0 h 13716000"/>
              <a:gd name="connsiteX0" fmla="*/ 0 w 16559488"/>
              <a:gd name="connsiteY0" fmla="*/ 0 h 13716000"/>
              <a:gd name="connsiteX1" fmla="*/ 10660876 w 16559488"/>
              <a:gd name="connsiteY1" fmla="*/ 50135 h 13716000"/>
              <a:gd name="connsiteX2" fmla="*/ 16559488 w 16559488"/>
              <a:gd name="connsiteY2" fmla="*/ 13716000 h 13716000"/>
              <a:gd name="connsiteX3" fmla="*/ 0 w 16559488"/>
              <a:gd name="connsiteY3" fmla="*/ 13716000 h 13716000"/>
              <a:gd name="connsiteX4" fmla="*/ 0 w 16559488"/>
              <a:gd name="connsiteY4" fmla="*/ 0 h 13716000"/>
              <a:gd name="connsiteX0" fmla="*/ 0 w 16559488"/>
              <a:gd name="connsiteY0" fmla="*/ 16712 h 13732712"/>
              <a:gd name="connsiteX1" fmla="*/ 10610746 w 16559488"/>
              <a:gd name="connsiteY1" fmla="*/ 0 h 13732712"/>
              <a:gd name="connsiteX2" fmla="*/ 16559488 w 16559488"/>
              <a:gd name="connsiteY2" fmla="*/ 13732712 h 13732712"/>
              <a:gd name="connsiteX3" fmla="*/ 0 w 16559488"/>
              <a:gd name="connsiteY3" fmla="*/ 13732712 h 13732712"/>
              <a:gd name="connsiteX4" fmla="*/ 0 w 16559488"/>
              <a:gd name="connsiteY4" fmla="*/ 16712 h 13732712"/>
              <a:gd name="connsiteX0" fmla="*/ 0 w 16559488"/>
              <a:gd name="connsiteY0" fmla="*/ 16712 h 13732712"/>
              <a:gd name="connsiteX1" fmla="*/ 9989355 w 16559488"/>
              <a:gd name="connsiteY1" fmla="*/ 0 h 13732712"/>
              <a:gd name="connsiteX2" fmla="*/ 16559488 w 16559488"/>
              <a:gd name="connsiteY2" fmla="*/ 13732712 h 13732712"/>
              <a:gd name="connsiteX3" fmla="*/ 0 w 16559488"/>
              <a:gd name="connsiteY3" fmla="*/ 13732712 h 13732712"/>
              <a:gd name="connsiteX4" fmla="*/ 0 w 16559488"/>
              <a:gd name="connsiteY4" fmla="*/ 16712 h 13732712"/>
              <a:gd name="connsiteX0" fmla="*/ 0 w 16559488"/>
              <a:gd name="connsiteY0" fmla="*/ 23070 h 13739070"/>
              <a:gd name="connsiteX1" fmla="*/ 11039298 w 16559488"/>
              <a:gd name="connsiteY1" fmla="*/ 0 h 13739070"/>
              <a:gd name="connsiteX2" fmla="*/ 16559488 w 16559488"/>
              <a:gd name="connsiteY2" fmla="*/ 13739070 h 13739070"/>
              <a:gd name="connsiteX3" fmla="*/ 0 w 16559488"/>
              <a:gd name="connsiteY3" fmla="*/ 13739070 h 13739070"/>
              <a:gd name="connsiteX4" fmla="*/ 0 w 16559488"/>
              <a:gd name="connsiteY4" fmla="*/ 23070 h 13739070"/>
              <a:gd name="connsiteX0" fmla="*/ 7720 w 16559488"/>
              <a:gd name="connsiteY0" fmla="*/ 3997 h 13739070"/>
              <a:gd name="connsiteX1" fmla="*/ 11039298 w 16559488"/>
              <a:gd name="connsiteY1" fmla="*/ 0 h 13739070"/>
              <a:gd name="connsiteX2" fmla="*/ 16559488 w 16559488"/>
              <a:gd name="connsiteY2" fmla="*/ 13739070 h 13739070"/>
              <a:gd name="connsiteX3" fmla="*/ 0 w 16559488"/>
              <a:gd name="connsiteY3" fmla="*/ 13739070 h 13739070"/>
              <a:gd name="connsiteX4" fmla="*/ 7720 w 16559488"/>
              <a:gd name="connsiteY4" fmla="*/ 3997 h 13739070"/>
              <a:gd name="connsiteX0" fmla="*/ 224 w 16575152"/>
              <a:gd name="connsiteY0" fmla="*/ 3997 h 13739070"/>
              <a:gd name="connsiteX1" fmla="*/ 11054962 w 16575152"/>
              <a:gd name="connsiteY1" fmla="*/ 0 h 13739070"/>
              <a:gd name="connsiteX2" fmla="*/ 16575152 w 16575152"/>
              <a:gd name="connsiteY2" fmla="*/ 13739070 h 13739070"/>
              <a:gd name="connsiteX3" fmla="*/ 15664 w 16575152"/>
              <a:gd name="connsiteY3" fmla="*/ 13739070 h 13739070"/>
              <a:gd name="connsiteX4" fmla="*/ 224 w 16575152"/>
              <a:gd name="connsiteY4" fmla="*/ 3997 h 1373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75152" h="13739070">
                <a:moveTo>
                  <a:pt x="224" y="3997"/>
                </a:moveTo>
                <a:lnTo>
                  <a:pt x="11054962" y="0"/>
                </a:lnTo>
                <a:lnTo>
                  <a:pt x="16575152" y="13739070"/>
                </a:lnTo>
                <a:lnTo>
                  <a:pt x="15664" y="13739070"/>
                </a:lnTo>
                <a:cubicBezTo>
                  <a:pt x="18237" y="9160712"/>
                  <a:pt x="-2349" y="4582355"/>
                  <a:pt x="224" y="3997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CA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85D6352A-AD94-1B46-A1F7-D92277A9F1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8276" y="1770812"/>
            <a:ext cx="5303520" cy="1596855"/>
          </a:xfrm>
        </p:spPr>
        <p:txBody>
          <a:bodyPr anchor="b"/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CA" dirty="0"/>
              <a:t>Cliquez pour insérer le nom</a:t>
            </a: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DF29D6CA-5A92-F543-B020-2812EE759C3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14116" y="4311843"/>
            <a:ext cx="4297680" cy="415925"/>
          </a:xfrm>
        </p:spPr>
        <p:txBody>
          <a:bodyPr anchor="b"/>
          <a:lstStyle>
            <a:lvl1pPr algn="r">
              <a:lnSpc>
                <a:spcPct val="100000"/>
              </a:lnSpc>
              <a:defRPr sz="2000" b="0">
                <a:solidFill>
                  <a:schemeClr val="accent2"/>
                </a:solidFill>
              </a:defRPr>
            </a:lvl1pPr>
            <a:lvl2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5pPr>
            <a:lvl6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6pPr>
            <a:lvl7pPr>
              <a:lnSpc>
                <a:spcPct val="100000"/>
              </a:lnSpc>
              <a:defRPr sz="2400" b="1">
                <a:solidFill>
                  <a:schemeClr val="accent1"/>
                </a:solidFill>
              </a:defRPr>
            </a:lvl7pPr>
            <a:lvl8pPr>
              <a:lnSpc>
                <a:spcPct val="100000"/>
              </a:lnSpc>
              <a:defRPr sz="2400" b="1">
                <a:solidFill>
                  <a:schemeClr val="accent1"/>
                </a:solidFill>
              </a:defRPr>
            </a:lvl8pPr>
            <a:lvl9pPr>
              <a:lnSpc>
                <a:spcPct val="100000"/>
              </a:lnSpc>
              <a:defRPr sz="2400"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fr-CA" dirty="0"/>
              <a:t>Cliquez pour insérer la date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E9D9EF9-561C-B04A-B032-1BD78C9D6D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9325" y="1916475"/>
            <a:ext cx="4155289" cy="302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00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051" userDrawn="1">
          <p15:clr>
            <a:srgbClr val="FBAE40"/>
          </p15:clr>
        </p15:guide>
        <p15:guide id="2" orient="horz" pos="294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e en situation - gauche / gris">
    <p:bg>
      <p:bgPr>
        <a:solidFill>
          <a:schemeClr val="accent3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F7DA3DC5-BDBC-404C-8367-C00EB3D4C26D}"/>
              </a:ext>
            </a:extLst>
          </p:cNvPr>
          <p:cNvSpPr/>
          <p:nvPr userDrawn="1"/>
        </p:nvSpPr>
        <p:spPr>
          <a:xfrm flipH="1">
            <a:off x="5381736" y="-3176"/>
            <a:ext cx="6816705" cy="6861175"/>
          </a:xfrm>
          <a:custGeom>
            <a:avLst/>
            <a:gdLst>
              <a:gd name="connsiteX0" fmla="*/ 0 w 8154383"/>
              <a:gd name="connsiteY0" fmla="*/ 0 h 13716000"/>
              <a:gd name="connsiteX1" fmla="*/ 8154383 w 8154383"/>
              <a:gd name="connsiteY1" fmla="*/ 0 h 13716000"/>
              <a:gd name="connsiteX2" fmla="*/ 8154383 w 8154383"/>
              <a:gd name="connsiteY2" fmla="*/ 13716000 h 13716000"/>
              <a:gd name="connsiteX3" fmla="*/ 0 w 8154383"/>
              <a:gd name="connsiteY3" fmla="*/ 13716000 h 13716000"/>
              <a:gd name="connsiteX4" fmla="*/ 0 w 8154383"/>
              <a:gd name="connsiteY4" fmla="*/ 0 h 13716000"/>
              <a:gd name="connsiteX0" fmla="*/ 0 w 13585118"/>
              <a:gd name="connsiteY0" fmla="*/ 0 h 13716000"/>
              <a:gd name="connsiteX1" fmla="*/ 13585118 w 13585118"/>
              <a:gd name="connsiteY1" fmla="*/ 0 h 13716000"/>
              <a:gd name="connsiteX2" fmla="*/ 8154383 w 13585118"/>
              <a:gd name="connsiteY2" fmla="*/ 13716000 h 13716000"/>
              <a:gd name="connsiteX3" fmla="*/ 0 w 13585118"/>
              <a:gd name="connsiteY3" fmla="*/ 13716000 h 13716000"/>
              <a:gd name="connsiteX4" fmla="*/ 0 w 13585118"/>
              <a:gd name="connsiteY4" fmla="*/ 0 h 13716000"/>
              <a:gd name="connsiteX0" fmla="*/ 0 w 13585118"/>
              <a:gd name="connsiteY0" fmla="*/ 0 h 13732712"/>
              <a:gd name="connsiteX1" fmla="*/ 13585118 w 13585118"/>
              <a:gd name="connsiteY1" fmla="*/ 0 h 13732712"/>
              <a:gd name="connsiteX2" fmla="*/ 7619664 w 13585118"/>
              <a:gd name="connsiteY2" fmla="*/ 13732712 h 13732712"/>
              <a:gd name="connsiteX3" fmla="*/ 0 w 13585118"/>
              <a:gd name="connsiteY3" fmla="*/ 13716000 h 13732712"/>
              <a:gd name="connsiteX4" fmla="*/ 0 w 13585118"/>
              <a:gd name="connsiteY4" fmla="*/ 0 h 13732712"/>
              <a:gd name="connsiteX0" fmla="*/ 0 w 13585118"/>
              <a:gd name="connsiteY0" fmla="*/ 0 h 13716000"/>
              <a:gd name="connsiteX1" fmla="*/ 13585118 w 13585118"/>
              <a:gd name="connsiteY1" fmla="*/ 0 h 13716000"/>
              <a:gd name="connsiteX2" fmla="*/ 7836893 w 13585118"/>
              <a:gd name="connsiteY2" fmla="*/ 13716000 h 13716000"/>
              <a:gd name="connsiteX3" fmla="*/ 0 w 13585118"/>
              <a:gd name="connsiteY3" fmla="*/ 13716000 h 13716000"/>
              <a:gd name="connsiteX4" fmla="*/ 0 w 13585118"/>
              <a:gd name="connsiteY4" fmla="*/ 0 h 13716000"/>
              <a:gd name="connsiteX0" fmla="*/ 0 w 13802347"/>
              <a:gd name="connsiteY0" fmla="*/ 0 h 13716000"/>
              <a:gd name="connsiteX1" fmla="*/ 13802347 w 13802347"/>
              <a:gd name="connsiteY1" fmla="*/ 0 h 13716000"/>
              <a:gd name="connsiteX2" fmla="*/ 7836893 w 13802347"/>
              <a:gd name="connsiteY2" fmla="*/ 13716000 h 13716000"/>
              <a:gd name="connsiteX3" fmla="*/ 0 w 13802347"/>
              <a:gd name="connsiteY3" fmla="*/ 13716000 h 13716000"/>
              <a:gd name="connsiteX4" fmla="*/ 0 w 13802347"/>
              <a:gd name="connsiteY4" fmla="*/ 0 h 13716000"/>
              <a:gd name="connsiteX0" fmla="*/ 0 w 16609618"/>
              <a:gd name="connsiteY0" fmla="*/ 0 h 13716000"/>
              <a:gd name="connsiteX1" fmla="*/ 13802347 w 16609618"/>
              <a:gd name="connsiteY1" fmla="*/ 0 h 13716000"/>
              <a:gd name="connsiteX2" fmla="*/ 16609618 w 16609618"/>
              <a:gd name="connsiteY2" fmla="*/ 13716000 h 13716000"/>
              <a:gd name="connsiteX3" fmla="*/ 0 w 16609618"/>
              <a:gd name="connsiteY3" fmla="*/ 13716000 h 13716000"/>
              <a:gd name="connsiteX4" fmla="*/ 0 w 16609618"/>
              <a:gd name="connsiteY4" fmla="*/ 0 h 13716000"/>
              <a:gd name="connsiteX0" fmla="*/ 0 w 16609618"/>
              <a:gd name="connsiteY0" fmla="*/ 0 h 13716000"/>
              <a:gd name="connsiteX1" fmla="*/ 9925638 w 16609618"/>
              <a:gd name="connsiteY1" fmla="*/ 50135 h 13716000"/>
              <a:gd name="connsiteX2" fmla="*/ 16609618 w 16609618"/>
              <a:gd name="connsiteY2" fmla="*/ 13716000 h 13716000"/>
              <a:gd name="connsiteX3" fmla="*/ 0 w 16609618"/>
              <a:gd name="connsiteY3" fmla="*/ 13716000 h 13716000"/>
              <a:gd name="connsiteX4" fmla="*/ 0 w 16609618"/>
              <a:gd name="connsiteY4" fmla="*/ 0 h 13716000"/>
              <a:gd name="connsiteX0" fmla="*/ 0 w 16609618"/>
              <a:gd name="connsiteY0" fmla="*/ 0 h 13716000"/>
              <a:gd name="connsiteX1" fmla="*/ 10660876 w 16609618"/>
              <a:gd name="connsiteY1" fmla="*/ 50135 h 13716000"/>
              <a:gd name="connsiteX2" fmla="*/ 16609618 w 16609618"/>
              <a:gd name="connsiteY2" fmla="*/ 13716000 h 13716000"/>
              <a:gd name="connsiteX3" fmla="*/ 0 w 16609618"/>
              <a:gd name="connsiteY3" fmla="*/ 13716000 h 13716000"/>
              <a:gd name="connsiteX4" fmla="*/ 0 w 16609618"/>
              <a:gd name="connsiteY4" fmla="*/ 0 h 13716000"/>
              <a:gd name="connsiteX0" fmla="*/ 0 w 15607020"/>
              <a:gd name="connsiteY0" fmla="*/ 0 h 13716000"/>
              <a:gd name="connsiteX1" fmla="*/ 10660876 w 15607020"/>
              <a:gd name="connsiteY1" fmla="*/ 50135 h 13716000"/>
              <a:gd name="connsiteX2" fmla="*/ 15607020 w 15607020"/>
              <a:gd name="connsiteY2" fmla="*/ 13716000 h 13716000"/>
              <a:gd name="connsiteX3" fmla="*/ 0 w 15607020"/>
              <a:gd name="connsiteY3" fmla="*/ 13716000 h 13716000"/>
              <a:gd name="connsiteX4" fmla="*/ 0 w 15607020"/>
              <a:gd name="connsiteY4" fmla="*/ 0 h 13716000"/>
              <a:gd name="connsiteX0" fmla="*/ 0 w 16559488"/>
              <a:gd name="connsiteY0" fmla="*/ 0 h 13716000"/>
              <a:gd name="connsiteX1" fmla="*/ 10660876 w 16559488"/>
              <a:gd name="connsiteY1" fmla="*/ 50135 h 13716000"/>
              <a:gd name="connsiteX2" fmla="*/ 16559488 w 16559488"/>
              <a:gd name="connsiteY2" fmla="*/ 13716000 h 13716000"/>
              <a:gd name="connsiteX3" fmla="*/ 0 w 16559488"/>
              <a:gd name="connsiteY3" fmla="*/ 13716000 h 13716000"/>
              <a:gd name="connsiteX4" fmla="*/ 0 w 16559488"/>
              <a:gd name="connsiteY4" fmla="*/ 0 h 13716000"/>
              <a:gd name="connsiteX0" fmla="*/ 0 w 16559488"/>
              <a:gd name="connsiteY0" fmla="*/ 16712 h 13732712"/>
              <a:gd name="connsiteX1" fmla="*/ 10610746 w 16559488"/>
              <a:gd name="connsiteY1" fmla="*/ 0 h 13732712"/>
              <a:gd name="connsiteX2" fmla="*/ 16559488 w 16559488"/>
              <a:gd name="connsiteY2" fmla="*/ 13732712 h 13732712"/>
              <a:gd name="connsiteX3" fmla="*/ 0 w 16559488"/>
              <a:gd name="connsiteY3" fmla="*/ 13732712 h 13732712"/>
              <a:gd name="connsiteX4" fmla="*/ 0 w 16559488"/>
              <a:gd name="connsiteY4" fmla="*/ 16712 h 13732712"/>
              <a:gd name="connsiteX0" fmla="*/ 0 w 16559488"/>
              <a:gd name="connsiteY0" fmla="*/ 16712 h 13732712"/>
              <a:gd name="connsiteX1" fmla="*/ 9989355 w 16559488"/>
              <a:gd name="connsiteY1" fmla="*/ 0 h 13732712"/>
              <a:gd name="connsiteX2" fmla="*/ 16559488 w 16559488"/>
              <a:gd name="connsiteY2" fmla="*/ 13732712 h 13732712"/>
              <a:gd name="connsiteX3" fmla="*/ 0 w 16559488"/>
              <a:gd name="connsiteY3" fmla="*/ 13732712 h 13732712"/>
              <a:gd name="connsiteX4" fmla="*/ 0 w 16559488"/>
              <a:gd name="connsiteY4" fmla="*/ 16712 h 13732712"/>
              <a:gd name="connsiteX0" fmla="*/ 0 w 16559488"/>
              <a:gd name="connsiteY0" fmla="*/ 23070 h 13739070"/>
              <a:gd name="connsiteX1" fmla="*/ 11039298 w 16559488"/>
              <a:gd name="connsiteY1" fmla="*/ 0 h 13739070"/>
              <a:gd name="connsiteX2" fmla="*/ 16559488 w 16559488"/>
              <a:gd name="connsiteY2" fmla="*/ 13739070 h 13739070"/>
              <a:gd name="connsiteX3" fmla="*/ 0 w 16559488"/>
              <a:gd name="connsiteY3" fmla="*/ 13739070 h 13739070"/>
              <a:gd name="connsiteX4" fmla="*/ 0 w 16559488"/>
              <a:gd name="connsiteY4" fmla="*/ 23070 h 13739070"/>
              <a:gd name="connsiteX0" fmla="*/ 7720 w 16559488"/>
              <a:gd name="connsiteY0" fmla="*/ 3997 h 13739070"/>
              <a:gd name="connsiteX1" fmla="*/ 11039298 w 16559488"/>
              <a:gd name="connsiteY1" fmla="*/ 0 h 13739070"/>
              <a:gd name="connsiteX2" fmla="*/ 16559488 w 16559488"/>
              <a:gd name="connsiteY2" fmla="*/ 13739070 h 13739070"/>
              <a:gd name="connsiteX3" fmla="*/ 0 w 16559488"/>
              <a:gd name="connsiteY3" fmla="*/ 13739070 h 13739070"/>
              <a:gd name="connsiteX4" fmla="*/ 7720 w 16559488"/>
              <a:gd name="connsiteY4" fmla="*/ 3997 h 13739070"/>
              <a:gd name="connsiteX0" fmla="*/ 224 w 16575152"/>
              <a:gd name="connsiteY0" fmla="*/ 3997 h 13739070"/>
              <a:gd name="connsiteX1" fmla="*/ 11054962 w 16575152"/>
              <a:gd name="connsiteY1" fmla="*/ 0 h 13739070"/>
              <a:gd name="connsiteX2" fmla="*/ 16575152 w 16575152"/>
              <a:gd name="connsiteY2" fmla="*/ 13739070 h 13739070"/>
              <a:gd name="connsiteX3" fmla="*/ 15664 w 16575152"/>
              <a:gd name="connsiteY3" fmla="*/ 13739070 h 13739070"/>
              <a:gd name="connsiteX4" fmla="*/ 224 w 16575152"/>
              <a:gd name="connsiteY4" fmla="*/ 3997 h 1373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75152" h="13739070">
                <a:moveTo>
                  <a:pt x="224" y="3997"/>
                </a:moveTo>
                <a:lnTo>
                  <a:pt x="11054962" y="0"/>
                </a:lnTo>
                <a:lnTo>
                  <a:pt x="16575152" y="13739070"/>
                </a:lnTo>
                <a:lnTo>
                  <a:pt x="15664" y="13739070"/>
                </a:lnTo>
                <a:cubicBezTo>
                  <a:pt x="18237" y="9160712"/>
                  <a:pt x="-2349" y="4582355"/>
                  <a:pt x="224" y="3997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CA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523C204E-FA3D-7641-A2D8-EA780525213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50293" y="857250"/>
            <a:ext cx="4023360" cy="6000750"/>
          </a:xfrm>
        </p:spPr>
        <p:txBody>
          <a:bodyPr/>
          <a:lstStyle>
            <a:lvl1pPr>
              <a:defRPr sz="1600"/>
            </a:lvl1pPr>
          </a:lstStyle>
          <a:p>
            <a:r>
              <a:rPr lang="fr-CA" dirty="0"/>
              <a:t>Cliquez sur l’icône au centre de la boîte pour insérer une image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85D6352A-AD94-1B46-A1F7-D92277A9F1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6968" y="822960"/>
            <a:ext cx="5943600" cy="914400"/>
          </a:xfrm>
        </p:spPr>
        <p:txBody>
          <a:bodyPr/>
          <a:lstStyle/>
          <a:p>
            <a:r>
              <a:rPr lang="fr-CA" dirty="0"/>
              <a:t>Cliquez pour insérer le titre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D2EA05C5-9AA1-CB4B-8B1A-35B8F96689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6968" y="2103120"/>
            <a:ext cx="5486400" cy="4114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</a:lstStyle>
          <a:p>
            <a:pPr lvl="0"/>
            <a:r>
              <a:rPr lang="fr-CA" dirty="0"/>
              <a:t>Cliquez pour insérer le texte et utilisez l’indentation pour appliquer les niveaux de texte prédéfinis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  <a:p>
            <a:pPr lvl="5"/>
            <a:r>
              <a:rPr lang="fr-CA" dirty="0"/>
              <a:t>Sixième niveau</a:t>
            </a:r>
          </a:p>
          <a:p>
            <a:pPr lvl="6"/>
            <a:r>
              <a:rPr lang="fr-CA" dirty="0"/>
              <a:t>Septième niveau</a:t>
            </a:r>
          </a:p>
          <a:p>
            <a:pPr lvl="7"/>
            <a:r>
              <a:rPr lang="fr-CA" dirty="0"/>
              <a:t>Huitième niveau</a:t>
            </a:r>
          </a:p>
          <a:p>
            <a:pPr lvl="8"/>
            <a:r>
              <a:rPr lang="fr-CA" dirty="0"/>
              <a:t>Neuvième niveau</a:t>
            </a: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DF29D6CA-5A92-F543-B020-2812EE759C3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6968" y="353290"/>
            <a:ext cx="5943600" cy="415925"/>
          </a:xfrm>
        </p:spPr>
        <p:txBody>
          <a:bodyPr anchor="b"/>
          <a:lstStyle>
            <a:lvl1pPr>
              <a:lnSpc>
                <a:spcPct val="100000"/>
              </a:lnSpc>
              <a:defRPr sz="2400" b="1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5pPr>
            <a:lvl6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6pPr>
            <a:lvl7pPr>
              <a:lnSpc>
                <a:spcPct val="100000"/>
              </a:lnSpc>
              <a:defRPr sz="2400" b="1">
                <a:solidFill>
                  <a:schemeClr val="accent1"/>
                </a:solidFill>
              </a:defRPr>
            </a:lvl7pPr>
            <a:lvl8pPr>
              <a:lnSpc>
                <a:spcPct val="100000"/>
              </a:lnSpc>
              <a:defRPr sz="2400" b="1">
                <a:solidFill>
                  <a:schemeClr val="accent1"/>
                </a:solidFill>
              </a:defRPr>
            </a:lvl8pPr>
            <a:lvl9pPr>
              <a:lnSpc>
                <a:spcPct val="100000"/>
              </a:lnSpc>
              <a:defRPr sz="2400"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fr-CA" dirty="0"/>
              <a:t>Cliquez pour insérer le surtitre</a:t>
            </a:r>
          </a:p>
        </p:txBody>
      </p:sp>
    </p:spTree>
    <p:extLst>
      <p:ext uri="{BB962C8B-B14F-4D97-AF65-F5344CB8AC3E}">
        <p14:creationId xmlns:p14="http://schemas.microsoft.com/office/powerpoint/2010/main" val="88308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e en situation - droite / gris">
    <p:bg>
      <p:bgPr>
        <a:solidFill>
          <a:schemeClr val="accent3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>
            <a:extLst>
              <a:ext uri="{FF2B5EF4-FFF2-40B4-BE49-F238E27FC236}">
                <a16:creationId xmlns:a16="http://schemas.microsoft.com/office/drawing/2014/main" id="{5B37150C-4EAD-8E42-BC7E-4793A12643F9}"/>
              </a:ext>
            </a:extLst>
          </p:cNvPr>
          <p:cNvSpPr/>
          <p:nvPr userDrawn="1"/>
        </p:nvSpPr>
        <p:spPr>
          <a:xfrm>
            <a:off x="0" y="-3176"/>
            <a:ext cx="6816705" cy="6861175"/>
          </a:xfrm>
          <a:custGeom>
            <a:avLst/>
            <a:gdLst>
              <a:gd name="connsiteX0" fmla="*/ 0 w 8154383"/>
              <a:gd name="connsiteY0" fmla="*/ 0 h 13716000"/>
              <a:gd name="connsiteX1" fmla="*/ 8154383 w 8154383"/>
              <a:gd name="connsiteY1" fmla="*/ 0 h 13716000"/>
              <a:gd name="connsiteX2" fmla="*/ 8154383 w 8154383"/>
              <a:gd name="connsiteY2" fmla="*/ 13716000 h 13716000"/>
              <a:gd name="connsiteX3" fmla="*/ 0 w 8154383"/>
              <a:gd name="connsiteY3" fmla="*/ 13716000 h 13716000"/>
              <a:gd name="connsiteX4" fmla="*/ 0 w 8154383"/>
              <a:gd name="connsiteY4" fmla="*/ 0 h 13716000"/>
              <a:gd name="connsiteX0" fmla="*/ 0 w 13585118"/>
              <a:gd name="connsiteY0" fmla="*/ 0 h 13716000"/>
              <a:gd name="connsiteX1" fmla="*/ 13585118 w 13585118"/>
              <a:gd name="connsiteY1" fmla="*/ 0 h 13716000"/>
              <a:gd name="connsiteX2" fmla="*/ 8154383 w 13585118"/>
              <a:gd name="connsiteY2" fmla="*/ 13716000 h 13716000"/>
              <a:gd name="connsiteX3" fmla="*/ 0 w 13585118"/>
              <a:gd name="connsiteY3" fmla="*/ 13716000 h 13716000"/>
              <a:gd name="connsiteX4" fmla="*/ 0 w 13585118"/>
              <a:gd name="connsiteY4" fmla="*/ 0 h 13716000"/>
              <a:gd name="connsiteX0" fmla="*/ 0 w 13585118"/>
              <a:gd name="connsiteY0" fmla="*/ 0 h 13732712"/>
              <a:gd name="connsiteX1" fmla="*/ 13585118 w 13585118"/>
              <a:gd name="connsiteY1" fmla="*/ 0 h 13732712"/>
              <a:gd name="connsiteX2" fmla="*/ 7619664 w 13585118"/>
              <a:gd name="connsiteY2" fmla="*/ 13732712 h 13732712"/>
              <a:gd name="connsiteX3" fmla="*/ 0 w 13585118"/>
              <a:gd name="connsiteY3" fmla="*/ 13716000 h 13732712"/>
              <a:gd name="connsiteX4" fmla="*/ 0 w 13585118"/>
              <a:gd name="connsiteY4" fmla="*/ 0 h 13732712"/>
              <a:gd name="connsiteX0" fmla="*/ 0 w 13585118"/>
              <a:gd name="connsiteY0" fmla="*/ 0 h 13716000"/>
              <a:gd name="connsiteX1" fmla="*/ 13585118 w 13585118"/>
              <a:gd name="connsiteY1" fmla="*/ 0 h 13716000"/>
              <a:gd name="connsiteX2" fmla="*/ 7836893 w 13585118"/>
              <a:gd name="connsiteY2" fmla="*/ 13716000 h 13716000"/>
              <a:gd name="connsiteX3" fmla="*/ 0 w 13585118"/>
              <a:gd name="connsiteY3" fmla="*/ 13716000 h 13716000"/>
              <a:gd name="connsiteX4" fmla="*/ 0 w 13585118"/>
              <a:gd name="connsiteY4" fmla="*/ 0 h 13716000"/>
              <a:gd name="connsiteX0" fmla="*/ 0 w 13802347"/>
              <a:gd name="connsiteY0" fmla="*/ 0 h 13716000"/>
              <a:gd name="connsiteX1" fmla="*/ 13802347 w 13802347"/>
              <a:gd name="connsiteY1" fmla="*/ 0 h 13716000"/>
              <a:gd name="connsiteX2" fmla="*/ 7836893 w 13802347"/>
              <a:gd name="connsiteY2" fmla="*/ 13716000 h 13716000"/>
              <a:gd name="connsiteX3" fmla="*/ 0 w 13802347"/>
              <a:gd name="connsiteY3" fmla="*/ 13716000 h 13716000"/>
              <a:gd name="connsiteX4" fmla="*/ 0 w 13802347"/>
              <a:gd name="connsiteY4" fmla="*/ 0 h 13716000"/>
              <a:gd name="connsiteX0" fmla="*/ 0 w 16609618"/>
              <a:gd name="connsiteY0" fmla="*/ 0 h 13716000"/>
              <a:gd name="connsiteX1" fmla="*/ 13802347 w 16609618"/>
              <a:gd name="connsiteY1" fmla="*/ 0 h 13716000"/>
              <a:gd name="connsiteX2" fmla="*/ 16609618 w 16609618"/>
              <a:gd name="connsiteY2" fmla="*/ 13716000 h 13716000"/>
              <a:gd name="connsiteX3" fmla="*/ 0 w 16609618"/>
              <a:gd name="connsiteY3" fmla="*/ 13716000 h 13716000"/>
              <a:gd name="connsiteX4" fmla="*/ 0 w 16609618"/>
              <a:gd name="connsiteY4" fmla="*/ 0 h 13716000"/>
              <a:gd name="connsiteX0" fmla="*/ 0 w 16609618"/>
              <a:gd name="connsiteY0" fmla="*/ 0 h 13716000"/>
              <a:gd name="connsiteX1" fmla="*/ 9925638 w 16609618"/>
              <a:gd name="connsiteY1" fmla="*/ 50135 h 13716000"/>
              <a:gd name="connsiteX2" fmla="*/ 16609618 w 16609618"/>
              <a:gd name="connsiteY2" fmla="*/ 13716000 h 13716000"/>
              <a:gd name="connsiteX3" fmla="*/ 0 w 16609618"/>
              <a:gd name="connsiteY3" fmla="*/ 13716000 h 13716000"/>
              <a:gd name="connsiteX4" fmla="*/ 0 w 16609618"/>
              <a:gd name="connsiteY4" fmla="*/ 0 h 13716000"/>
              <a:gd name="connsiteX0" fmla="*/ 0 w 16609618"/>
              <a:gd name="connsiteY0" fmla="*/ 0 h 13716000"/>
              <a:gd name="connsiteX1" fmla="*/ 10660876 w 16609618"/>
              <a:gd name="connsiteY1" fmla="*/ 50135 h 13716000"/>
              <a:gd name="connsiteX2" fmla="*/ 16609618 w 16609618"/>
              <a:gd name="connsiteY2" fmla="*/ 13716000 h 13716000"/>
              <a:gd name="connsiteX3" fmla="*/ 0 w 16609618"/>
              <a:gd name="connsiteY3" fmla="*/ 13716000 h 13716000"/>
              <a:gd name="connsiteX4" fmla="*/ 0 w 16609618"/>
              <a:gd name="connsiteY4" fmla="*/ 0 h 13716000"/>
              <a:gd name="connsiteX0" fmla="*/ 0 w 15607020"/>
              <a:gd name="connsiteY0" fmla="*/ 0 h 13716000"/>
              <a:gd name="connsiteX1" fmla="*/ 10660876 w 15607020"/>
              <a:gd name="connsiteY1" fmla="*/ 50135 h 13716000"/>
              <a:gd name="connsiteX2" fmla="*/ 15607020 w 15607020"/>
              <a:gd name="connsiteY2" fmla="*/ 13716000 h 13716000"/>
              <a:gd name="connsiteX3" fmla="*/ 0 w 15607020"/>
              <a:gd name="connsiteY3" fmla="*/ 13716000 h 13716000"/>
              <a:gd name="connsiteX4" fmla="*/ 0 w 15607020"/>
              <a:gd name="connsiteY4" fmla="*/ 0 h 13716000"/>
              <a:gd name="connsiteX0" fmla="*/ 0 w 16559488"/>
              <a:gd name="connsiteY0" fmla="*/ 0 h 13716000"/>
              <a:gd name="connsiteX1" fmla="*/ 10660876 w 16559488"/>
              <a:gd name="connsiteY1" fmla="*/ 50135 h 13716000"/>
              <a:gd name="connsiteX2" fmla="*/ 16559488 w 16559488"/>
              <a:gd name="connsiteY2" fmla="*/ 13716000 h 13716000"/>
              <a:gd name="connsiteX3" fmla="*/ 0 w 16559488"/>
              <a:gd name="connsiteY3" fmla="*/ 13716000 h 13716000"/>
              <a:gd name="connsiteX4" fmla="*/ 0 w 16559488"/>
              <a:gd name="connsiteY4" fmla="*/ 0 h 13716000"/>
              <a:gd name="connsiteX0" fmla="*/ 0 w 16559488"/>
              <a:gd name="connsiteY0" fmla="*/ 16712 h 13732712"/>
              <a:gd name="connsiteX1" fmla="*/ 10610746 w 16559488"/>
              <a:gd name="connsiteY1" fmla="*/ 0 h 13732712"/>
              <a:gd name="connsiteX2" fmla="*/ 16559488 w 16559488"/>
              <a:gd name="connsiteY2" fmla="*/ 13732712 h 13732712"/>
              <a:gd name="connsiteX3" fmla="*/ 0 w 16559488"/>
              <a:gd name="connsiteY3" fmla="*/ 13732712 h 13732712"/>
              <a:gd name="connsiteX4" fmla="*/ 0 w 16559488"/>
              <a:gd name="connsiteY4" fmla="*/ 16712 h 13732712"/>
              <a:gd name="connsiteX0" fmla="*/ 0 w 16559488"/>
              <a:gd name="connsiteY0" fmla="*/ 16712 h 13732712"/>
              <a:gd name="connsiteX1" fmla="*/ 9989355 w 16559488"/>
              <a:gd name="connsiteY1" fmla="*/ 0 h 13732712"/>
              <a:gd name="connsiteX2" fmla="*/ 16559488 w 16559488"/>
              <a:gd name="connsiteY2" fmla="*/ 13732712 h 13732712"/>
              <a:gd name="connsiteX3" fmla="*/ 0 w 16559488"/>
              <a:gd name="connsiteY3" fmla="*/ 13732712 h 13732712"/>
              <a:gd name="connsiteX4" fmla="*/ 0 w 16559488"/>
              <a:gd name="connsiteY4" fmla="*/ 16712 h 13732712"/>
              <a:gd name="connsiteX0" fmla="*/ 0 w 16559488"/>
              <a:gd name="connsiteY0" fmla="*/ 23070 h 13739070"/>
              <a:gd name="connsiteX1" fmla="*/ 11039298 w 16559488"/>
              <a:gd name="connsiteY1" fmla="*/ 0 h 13739070"/>
              <a:gd name="connsiteX2" fmla="*/ 16559488 w 16559488"/>
              <a:gd name="connsiteY2" fmla="*/ 13739070 h 13739070"/>
              <a:gd name="connsiteX3" fmla="*/ 0 w 16559488"/>
              <a:gd name="connsiteY3" fmla="*/ 13739070 h 13739070"/>
              <a:gd name="connsiteX4" fmla="*/ 0 w 16559488"/>
              <a:gd name="connsiteY4" fmla="*/ 23070 h 13739070"/>
              <a:gd name="connsiteX0" fmla="*/ 7720 w 16559488"/>
              <a:gd name="connsiteY0" fmla="*/ 3997 h 13739070"/>
              <a:gd name="connsiteX1" fmla="*/ 11039298 w 16559488"/>
              <a:gd name="connsiteY1" fmla="*/ 0 h 13739070"/>
              <a:gd name="connsiteX2" fmla="*/ 16559488 w 16559488"/>
              <a:gd name="connsiteY2" fmla="*/ 13739070 h 13739070"/>
              <a:gd name="connsiteX3" fmla="*/ 0 w 16559488"/>
              <a:gd name="connsiteY3" fmla="*/ 13739070 h 13739070"/>
              <a:gd name="connsiteX4" fmla="*/ 7720 w 16559488"/>
              <a:gd name="connsiteY4" fmla="*/ 3997 h 13739070"/>
              <a:gd name="connsiteX0" fmla="*/ 224 w 16575152"/>
              <a:gd name="connsiteY0" fmla="*/ 3997 h 13739070"/>
              <a:gd name="connsiteX1" fmla="*/ 11054962 w 16575152"/>
              <a:gd name="connsiteY1" fmla="*/ 0 h 13739070"/>
              <a:gd name="connsiteX2" fmla="*/ 16575152 w 16575152"/>
              <a:gd name="connsiteY2" fmla="*/ 13739070 h 13739070"/>
              <a:gd name="connsiteX3" fmla="*/ 15664 w 16575152"/>
              <a:gd name="connsiteY3" fmla="*/ 13739070 h 13739070"/>
              <a:gd name="connsiteX4" fmla="*/ 224 w 16575152"/>
              <a:gd name="connsiteY4" fmla="*/ 3997 h 13739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75152" h="13739070">
                <a:moveTo>
                  <a:pt x="224" y="3997"/>
                </a:moveTo>
                <a:lnTo>
                  <a:pt x="11054962" y="0"/>
                </a:lnTo>
                <a:lnTo>
                  <a:pt x="16575152" y="13739070"/>
                </a:lnTo>
                <a:lnTo>
                  <a:pt x="15664" y="13739070"/>
                </a:lnTo>
                <a:cubicBezTo>
                  <a:pt x="18237" y="9160712"/>
                  <a:pt x="-2349" y="4582355"/>
                  <a:pt x="224" y="3997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CA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523C204E-FA3D-7641-A2D8-EA780525213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8609" y="857250"/>
            <a:ext cx="4023360" cy="6000750"/>
          </a:xfrm>
        </p:spPr>
        <p:txBody>
          <a:bodyPr/>
          <a:lstStyle>
            <a:lvl1pPr>
              <a:defRPr sz="1600"/>
            </a:lvl1pPr>
          </a:lstStyle>
          <a:p>
            <a:r>
              <a:rPr lang="fr-CA" dirty="0"/>
              <a:t>Cliquez sur l’icône au centre de la boîte pour insérer une image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85D6352A-AD94-1B46-A1F7-D92277A9F1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9063" y="822960"/>
            <a:ext cx="5212080" cy="914400"/>
          </a:xfrm>
        </p:spPr>
        <p:txBody>
          <a:bodyPr/>
          <a:lstStyle/>
          <a:p>
            <a:r>
              <a:rPr lang="fr-CA" dirty="0"/>
              <a:t>Cliquez pour insérer le titre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D2EA05C5-9AA1-CB4B-8B1A-35B8F96689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69063" y="2103120"/>
            <a:ext cx="5212080" cy="4114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</a:lstStyle>
          <a:p>
            <a:pPr lvl="0"/>
            <a:r>
              <a:rPr lang="fr-CA" dirty="0"/>
              <a:t>Cliquez pour insérer le texte et utilisez l’indentation pour appliquer les niveaux de texte prédéfinis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  <a:p>
            <a:pPr lvl="5"/>
            <a:r>
              <a:rPr lang="fr-CA" dirty="0"/>
              <a:t>Sixième niveau</a:t>
            </a:r>
          </a:p>
          <a:p>
            <a:pPr lvl="6"/>
            <a:r>
              <a:rPr lang="fr-CA" dirty="0"/>
              <a:t>Septième niveau</a:t>
            </a:r>
          </a:p>
          <a:p>
            <a:pPr lvl="7"/>
            <a:r>
              <a:rPr lang="fr-CA" dirty="0"/>
              <a:t>Huitième niveau</a:t>
            </a:r>
          </a:p>
          <a:p>
            <a:pPr lvl="8"/>
            <a:r>
              <a:rPr lang="fr-CA" dirty="0"/>
              <a:t>Neuvième niveau</a:t>
            </a: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DF29D6CA-5A92-F543-B020-2812EE759C3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69063" y="353290"/>
            <a:ext cx="5212080" cy="415925"/>
          </a:xfrm>
        </p:spPr>
        <p:txBody>
          <a:bodyPr anchor="b"/>
          <a:lstStyle>
            <a:lvl1pPr>
              <a:lnSpc>
                <a:spcPct val="100000"/>
              </a:lnSpc>
              <a:defRPr sz="2400" b="1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5pPr>
            <a:lvl6pPr marL="0" indent="0">
              <a:lnSpc>
                <a:spcPct val="100000"/>
              </a:lnSpc>
              <a:buFont typeface="+mj-lt"/>
              <a:buNone/>
              <a:tabLst/>
              <a:defRPr sz="2400" b="1">
                <a:solidFill>
                  <a:schemeClr val="accent1"/>
                </a:solidFill>
              </a:defRPr>
            </a:lvl6pPr>
            <a:lvl7pPr>
              <a:lnSpc>
                <a:spcPct val="100000"/>
              </a:lnSpc>
              <a:defRPr sz="2400" b="1">
                <a:solidFill>
                  <a:schemeClr val="accent1"/>
                </a:solidFill>
              </a:defRPr>
            </a:lvl7pPr>
            <a:lvl8pPr>
              <a:lnSpc>
                <a:spcPct val="100000"/>
              </a:lnSpc>
              <a:defRPr sz="2400" b="1">
                <a:solidFill>
                  <a:schemeClr val="accent1"/>
                </a:solidFill>
              </a:defRPr>
            </a:lvl8pPr>
            <a:lvl9pPr>
              <a:lnSpc>
                <a:spcPct val="100000"/>
              </a:lnSpc>
              <a:defRPr sz="2400"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fr-CA" dirty="0"/>
              <a:t>Cliquez pour insérer le surtitre</a:t>
            </a:r>
          </a:p>
        </p:txBody>
      </p:sp>
    </p:spTree>
    <p:extLst>
      <p:ext uri="{BB962C8B-B14F-4D97-AF65-F5344CB8AC3E}">
        <p14:creationId xmlns:p14="http://schemas.microsoft.com/office/powerpoint/2010/main" val="4420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éparateur de section / gris">
    <p:bg>
      <p:bgPr>
        <a:solidFill>
          <a:schemeClr val="accent3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1AF5E7B-AC20-5646-BAAC-75D7FABE8CA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59535" y="1143000"/>
            <a:ext cx="5669280" cy="4572000"/>
          </a:xfrm>
        </p:spPr>
        <p:txBody>
          <a:bodyPr anchor="ctr">
            <a:noAutofit/>
          </a:bodyPr>
          <a:lstStyle>
            <a:lvl1pPr marL="0" indent="0">
              <a:buNone/>
              <a:defRPr sz="6000" b="1">
                <a:solidFill>
                  <a:schemeClr val="accent1"/>
                </a:solidFill>
              </a:defRPr>
            </a:lvl1pPr>
            <a:lvl2pPr marL="0" indent="0">
              <a:buNone/>
              <a:defRPr sz="2400" b="1">
                <a:solidFill>
                  <a:schemeClr val="tx1"/>
                </a:solidFill>
              </a:defRPr>
            </a:lvl2pPr>
            <a:lvl3pPr marL="0" indent="0">
              <a:buNone/>
              <a:defRPr sz="2400" b="0">
                <a:solidFill>
                  <a:schemeClr val="tx1"/>
                </a:solidFill>
              </a:defRPr>
            </a:lvl3pPr>
            <a:lvl4pPr marL="0" indent="0">
              <a:buNone/>
              <a:defRPr sz="2400" b="0">
                <a:solidFill>
                  <a:schemeClr val="tx1"/>
                </a:solidFill>
              </a:defRPr>
            </a:lvl4pPr>
            <a:lvl5pPr marL="0" indent="0">
              <a:buNone/>
              <a:defRPr sz="2400" b="0">
                <a:solidFill>
                  <a:schemeClr val="tx1"/>
                </a:solidFill>
              </a:defRPr>
            </a:lvl5pPr>
            <a:lvl6pPr marL="0" indent="0">
              <a:buNone/>
              <a:tabLst/>
              <a:defRPr sz="2400" b="0">
                <a:solidFill>
                  <a:schemeClr val="tx1"/>
                </a:solidFill>
              </a:defRPr>
            </a:lvl6pPr>
            <a:lvl7pPr marL="0" indent="0">
              <a:buNone/>
              <a:tabLst/>
              <a:defRPr sz="2400" b="0">
                <a:solidFill>
                  <a:schemeClr val="tx1"/>
                </a:solidFill>
              </a:defRPr>
            </a:lvl7pPr>
            <a:lvl8pPr marL="0" indent="0">
              <a:buNone/>
              <a:tabLst/>
              <a:defRPr sz="2400" b="0">
                <a:solidFill>
                  <a:schemeClr val="tx1"/>
                </a:solidFill>
              </a:defRPr>
            </a:lvl8pPr>
            <a:lvl9pPr marL="0" indent="0">
              <a:buNone/>
              <a:tabLst/>
              <a:defRPr sz="2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fr-CA" dirty="0"/>
              <a:t>Cliquez pour insérer le texte et utilisez l’indentation pour appliquer les niveaux de texte prédéfinis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  <a:p>
            <a:pPr lvl="5"/>
            <a:r>
              <a:rPr lang="fr-CA" dirty="0"/>
              <a:t>Sixième niveau</a:t>
            </a:r>
          </a:p>
          <a:p>
            <a:pPr lvl="6"/>
            <a:r>
              <a:rPr lang="fr-CA" dirty="0"/>
              <a:t>Septième niveau</a:t>
            </a:r>
          </a:p>
          <a:p>
            <a:pPr lvl="7"/>
            <a:r>
              <a:rPr lang="fr-CA" dirty="0"/>
              <a:t>Huitième niveau</a:t>
            </a:r>
          </a:p>
          <a:p>
            <a:pPr lvl="8"/>
            <a:r>
              <a:rPr lang="fr-CA" dirty="0"/>
              <a:t>Neuvième niveau</a:t>
            </a:r>
          </a:p>
        </p:txBody>
      </p:sp>
      <p:sp>
        <p:nvSpPr>
          <p:cNvPr id="8" name="Picture Placeholder 21">
            <a:extLst>
              <a:ext uri="{FF2B5EF4-FFF2-40B4-BE49-F238E27FC236}">
                <a16:creationId xmlns:a16="http://schemas.microsoft.com/office/drawing/2014/main" id="{EA9B13A4-29EA-9A4B-9C30-85FE70160812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976872" y="1416462"/>
            <a:ext cx="4023360" cy="402336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4543778 w 9144000"/>
              <a:gd name="connsiteY2" fmla="*/ 2589389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65413"/>
              <a:gd name="connsiteY0" fmla="*/ 0 h 5143500"/>
              <a:gd name="connsiteX1" fmla="*/ 9144000 w 9165413"/>
              <a:gd name="connsiteY1" fmla="*/ 0 h 5143500"/>
              <a:gd name="connsiteX2" fmla="*/ 9165413 w 9165413"/>
              <a:gd name="connsiteY2" fmla="*/ 5138416 h 5143500"/>
              <a:gd name="connsiteX3" fmla="*/ 0 w 9165413"/>
              <a:gd name="connsiteY3" fmla="*/ 5143500 h 5143500"/>
              <a:gd name="connsiteX4" fmla="*/ 0 w 9165413"/>
              <a:gd name="connsiteY4" fmla="*/ 0 h 5143500"/>
              <a:gd name="connsiteX0" fmla="*/ 0 w 9174229"/>
              <a:gd name="connsiteY0" fmla="*/ 2519064 h 5143500"/>
              <a:gd name="connsiteX1" fmla="*/ 9152816 w 9174229"/>
              <a:gd name="connsiteY1" fmla="*/ 0 h 5143500"/>
              <a:gd name="connsiteX2" fmla="*/ 9174229 w 9174229"/>
              <a:gd name="connsiteY2" fmla="*/ 5138416 h 5143500"/>
              <a:gd name="connsiteX3" fmla="*/ 8816 w 9174229"/>
              <a:gd name="connsiteY3" fmla="*/ 5143500 h 5143500"/>
              <a:gd name="connsiteX4" fmla="*/ 0 w 9174229"/>
              <a:gd name="connsiteY4" fmla="*/ 2519064 h 5143500"/>
              <a:gd name="connsiteX0" fmla="*/ 0 w 9174229"/>
              <a:gd name="connsiteY0" fmla="*/ 2504188 h 5128624"/>
              <a:gd name="connsiteX1" fmla="*/ 4374748 w 9174229"/>
              <a:gd name="connsiteY1" fmla="*/ 0 h 5128624"/>
              <a:gd name="connsiteX2" fmla="*/ 9174229 w 9174229"/>
              <a:gd name="connsiteY2" fmla="*/ 5123540 h 5128624"/>
              <a:gd name="connsiteX3" fmla="*/ 8816 w 9174229"/>
              <a:gd name="connsiteY3" fmla="*/ 5128624 h 5128624"/>
              <a:gd name="connsiteX4" fmla="*/ 0 w 9174229"/>
              <a:gd name="connsiteY4" fmla="*/ 2504188 h 5128624"/>
              <a:gd name="connsiteX0" fmla="*/ 0 w 9174229"/>
              <a:gd name="connsiteY0" fmla="*/ 2504188 h 5128624"/>
              <a:gd name="connsiteX1" fmla="*/ 4374748 w 9174229"/>
              <a:gd name="connsiteY1" fmla="*/ 0 h 5128624"/>
              <a:gd name="connsiteX2" fmla="*/ 9174229 w 9174229"/>
              <a:gd name="connsiteY2" fmla="*/ 5123540 h 5128624"/>
              <a:gd name="connsiteX3" fmla="*/ 8816 w 9174229"/>
              <a:gd name="connsiteY3" fmla="*/ 5128624 h 5128624"/>
              <a:gd name="connsiteX4" fmla="*/ 0 w 9174229"/>
              <a:gd name="connsiteY4" fmla="*/ 2504188 h 5128624"/>
              <a:gd name="connsiteX0" fmla="*/ 0 w 9130151"/>
              <a:gd name="connsiteY0" fmla="*/ 2504188 h 5128624"/>
              <a:gd name="connsiteX1" fmla="*/ 4374748 w 9130151"/>
              <a:gd name="connsiteY1" fmla="*/ 0 h 5128624"/>
              <a:gd name="connsiteX2" fmla="*/ 9130151 w 9130151"/>
              <a:gd name="connsiteY2" fmla="*/ 2589599 h 5128624"/>
              <a:gd name="connsiteX3" fmla="*/ 8816 w 9130151"/>
              <a:gd name="connsiteY3" fmla="*/ 5128624 h 5128624"/>
              <a:gd name="connsiteX4" fmla="*/ 0 w 9130151"/>
              <a:gd name="connsiteY4" fmla="*/ 2504188 h 5128624"/>
              <a:gd name="connsiteX0" fmla="*/ 0 w 9130151"/>
              <a:gd name="connsiteY0" fmla="*/ 2504188 h 5103830"/>
              <a:gd name="connsiteX1" fmla="*/ 4374748 w 9130151"/>
              <a:gd name="connsiteY1" fmla="*/ 0 h 5103830"/>
              <a:gd name="connsiteX2" fmla="*/ 9130151 w 9130151"/>
              <a:gd name="connsiteY2" fmla="*/ 2589599 h 5103830"/>
              <a:gd name="connsiteX3" fmla="*/ 4707543 w 9130151"/>
              <a:gd name="connsiteY3" fmla="*/ 5103830 h 5103830"/>
              <a:gd name="connsiteX4" fmla="*/ 0 w 9130151"/>
              <a:gd name="connsiteY4" fmla="*/ 2504188 h 5103830"/>
              <a:gd name="connsiteX0" fmla="*/ 0 w 9130151"/>
              <a:gd name="connsiteY0" fmla="*/ 2112444 h 4712086"/>
              <a:gd name="connsiteX1" fmla="*/ 4559876 w 9130151"/>
              <a:gd name="connsiteY1" fmla="*/ 0 h 4712086"/>
              <a:gd name="connsiteX2" fmla="*/ 9130151 w 9130151"/>
              <a:gd name="connsiteY2" fmla="*/ 2197855 h 4712086"/>
              <a:gd name="connsiteX3" fmla="*/ 4707543 w 9130151"/>
              <a:gd name="connsiteY3" fmla="*/ 4712086 h 4712086"/>
              <a:gd name="connsiteX4" fmla="*/ 0 w 9130151"/>
              <a:gd name="connsiteY4" fmla="*/ 2112444 h 4712086"/>
              <a:gd name="connsiteX0" fmla="*/ 0 w 9086073"/>
              <a:gd name="connsiteY0" fmla="*/ 2112444 h 4712086"/>
              <a:gd name="connsiteX1" fmla="*/ 4559876 w 9086073"/>
              <a:gd name="connsiteY1" fmla="*/ 0 h 4712086"/>
              <a:gd name="connsiteX2" fmla="*/ 9086073 w 9086073"/>
              <a:gd name="connsiteY2" fmla="*/ 2173061 h 4712086"/>
              <a:gd name="connsiteX3" fmla="*/ 4707543 w 9086073"/>
              <a:gd name="connsiteY3" fmla="*/ 4712086 h 4712086"/>
              <a:gd name="connsiteX4" fmla="*/ 0 w 9086073"/>
              <a:gd name="connsiteY4" fmla="*/ 2112444 h 4712086"/>
              <a:gd name="connsiteX0" fmla="*/ 0 w 9059626"/>
              <a:gd name="connsiteY0" fmla="*/ 2166991 h 4712086"/>
              <a:gd name="connsiteX1" fmla="*/ 4533429 w 9059626"/>
              <a:gd name="connsiteY1" fmla="*/ 0 h 4712086"/>
              <a:gd name="connsiteX2" fmla="*/ 9059626 w 9059626"/>
              <a:gd name="connsiteY2" fmla="*/ 2173061 h 4712086"/>
              <a:gd name="connsiteX3" fmla="*/ 4681096 w 9059626"/>
              <a:gd name="connsiteY3" fmla="*/ 4712086 h 4712086"/>
              <a:gd name="connsiteX4" fmla="*/ 0 w 9059626"/>
              <a:gd name="connsiteY4" fmla="*/ 2166991 h 4712086"/>
              <a:gd name="connsiteX0" fmla="*/ 0 w 9059626"/>
              <a:gd name="connsiteY0" fmla="*/ 2166991 h 5143501"/>
              <a:gd name="connsiteX1" fmla="*/ 4533429 w 9059626"/>
              <a:gd name="connsiteY1" fmla="*/ 0 h 5143501"/>
              <a:gd name="connsiteX2" fmla="*/ 9059626 w 9059626"/>
              <a:gd name="connsiteY2" fmla="*/ 2173061 h 5143501"/>
              <a:gd name="connsiteX3" fmla="*/ 4540046 w 9059626"/>
              <a:gd name="connsiteY3" fmla="*/ 5143501 h 5143501"/>
              <a:gd name="connsiteX4" fmla="*/ 0 w 9059626"/>
              <a:gd name="connsiteY4" fmla="*/ 2166991 h 5143501"/>
              <a:gd name="connsiteX0" fmla="*/ 0 w 9112520"/>
              <a:gd name="connsiteY0" fmla="*/ 2166991 h 5143501"/>
              <a:gd name="connsiteX1" fmla="*/ 4533429 w 9112520"/>
              <a:gd name="connsiteY1" fmla="*/ 0 h 5143501"/>
              <a:gd name="connsiteX2" fmla="*/ 9112520 w 9112520"/>
              <a:gd name="connsiteY2" fmla="*/ 2619353 h 5143501"/>
              <a:gd name="connsiteX3" fmla="*/ 4540046 w 9112520"/>
              <a:gd name="connsiteY3" fmla="*/ 5143501 h 5143501"/>
              <a:gd name="connsiteX4" fmla="*/ 0 w 9112520"/>
              <a:gd name="connsiteY4" fmla="*/ 2166991 h 5143501"/>
              <a:gd name="connsiteX0" fmla="*/ 0 w 9156598"/>
              <a:gd name="connsiteY0" fmla="*/ 2628158 h 5143501"/>
              <a:gd name="connsiteX1" fmla="*/ 4577507 w 9156598"/>
              <a:gd name="connsiteY1" fmla="*/ 0 h 5143501"/>
              <a:gd name="connsiteX2" fmla="*/ 9156598 w 9156598"/>
              <a:gd name="connsiteY2" fmla="*/ 2619353 h 5143501"/>
              <a:gd name="connsiteX3" fmla="*/ 4584124 w 9156598"/>
              <a:gd name="connsiteY3" fmla="*/ 5143501 h 5143501"/>
              <a:gd name="connsiteX4" fmla="*/ 0 w 9156598"/>
              <a:gd name="connsiteY4" fmla="*/ 2628158 h 5143501"/>
              <a:gd name="connsiteX0" fmla="*/ 161 w 9156759"/>
              <a:gd name="connsiteY0" fmla="*/ 2628158 h 5143501"/>
              <a:gd name="connsiteX1" fmla="*/ 4577668 w 9156759"/>
              <a:gd name="connsiteY1" fmla="*/ 0 h 5143501"/>
              <a:gd name="connsiteX2" fmla="*/ 9156759 w 9156759"/>
              <a:gd name="connsiteY2" fmla="*/ 2619353 h 5143501"/>
              <a:gd name="connsiteX3" fmla="*/ 4584285 w 9156759"/>
              <a:gd name="connsiteY3" fmla="*/ 5143501 h 5143501"/>
              <a:gd name="connsiteX4" fmla="*/ 161 w 9156759"/>
              <a:gd name="connsiteY4" fmla="*/ 2628158 h 5143501"/>
              <a:gd name="connsiteX0" fmla="*/ 161 w 9156759"/>
              <a:gd name="connsiteY0" fmla="*/ 2628158 h 5143501"/>
              <a:gd name="connsiteX1" fmla="*/ 4577668 w 9156759"/>
              <a:gd name="connsiteY1" fmla="*/ 0 h 5143501"/>
              <a:gd name="connsiteX2" fmla="*/ 9156759 w 9156759"/>
              <a:gd name="connsiteY2" fmla="*/ 2619353 h 5143501"/>
              <a:gd name="connsiteX3" fmla="*/ 4584285 w 9156759"/>
              <a:gd name="connsiteY3" fmla="*/ 5143501 h 5143501"/>
              <a:gd name="connsiteX4" fmla="*/ 161 w 9156759"/>
              <a:gd name="connsiteY4" fmla="*/ 2628158 h 5143501"/>
              <a:gd name="connsiteX0" fmla="*/ 205 w 9156803"/>
              <a:gd name="connsiteY0" fmla="*/ 2628158 h 5143501"/>
              <a:gd name="connsiteX1" fmla="*/ 4577712 w 9156803"/>
              <a:gd name="connsiteY1" fmla="*/ 0 h 5143501"/>
              <a:gd name="connsiteX2" fmla="*/ 9156803 w 9156803"/>
              <a:gd name="connsiteY2" fmla="*/ 2619353 h 5143501"/>
              <a:gd name="connsiteX3" fmla="*/ 4584329 w 9156803"/>
              <a:gd name="connsiteY3" fmla="*/ 5143501 h 5143501"/>
              <a:gd name="connsiteX4" fmla="*/ 205 w 9156803"/>
              <a:gd name="connsiteY4" fmla="*/ 2628158 h 5143501"/>
              <a:gd name="connsiteX0" fmla="*/ 0 w 9156598"/>
              <a:gd name="connsiteY0" fmla="*/ 2628158 h 5143501"/>
              <a:gd name="connsiteX1" fmla="*/ 4577507 w 9156598"/>
              <a:gd name="connsiteY1" fmla="*/ 0 h 5143501"/>
              <a:gd name="connsiteX2" fmla="*/ 9156598 w 9156598"/>
              <a:gd name="connsiteY2" fmla="*/ 2619353 h 5143501"/>
              <a:gd name="connsiteX3" fmla="*/ 4584124 w 9156598"/>
              <a:gd name="connsiteY3" fmla="*/ 5143501 h 5143501"/>
              <a:gd name="connsiteX4" fmla="*/ 0 w 9156598"/>
              <a:gd name="connsiteY4" fmla="*/ 2628158 h 5143501"/>
              <a:gd name="connsiteX0" fmla="*/ 0 w 9156598"/>
              <a:gd name="connsiteY0" fmla="*/ 2628158 h 5143501"/>
              <a:gd name="connsiteX1" fmla="*/ 4577507 w 9156598"/>
              <a:gd name="connsiteY1" fmla="*/ 0 h 5143501"/>
              <a:gd name="connsiteX2" fmla="*/ 9156598 w 9156598"/>
              <a:gd name="connsiteY2" fmla="*/ 2619353 h 5143501"/>
              <a:gd name="connsiteX3" fmla="*/ 4584124 w 9156598"/>
              <a:gd name="connsiteY3" fmla="*/ 5143501 h 5143501"/>
              <a:gd name="connsiteX4" fmla="*/ 0 w 9156598"/>
              <a:gd name="connsiteY4" fmla="*/ 2628158 h 5143501"/>
              <a:gd name="connsiteX0" fmla="*/ 0 w 9156720"/>
              <a:gd name="connsiteY0" fmla="*/ 2628158 h 5143501"/>
              <a:gd name="connsiteX1" fmla="*/ 4577507 w 9156720"/>
              <a:gd name="connsiteY1" fmla="*/ 0 h 5143501"/>
              <a:gd name="connsiteX2" fmla="*/ 9156598 w 9156720"/>
              <a:gd name="connsiteY2" fmla="*/ 2619353 h 5143501"/>
              <a:gd name="connsiteX3" fmla="*/ 4584124 w 9156720"/>
              <a:gd name="connsiteY3" fmla="*/ 5143501 h 5143501"/>
              <a:gd name="connsiteX4" fmla="*/ 0 w 9156720"/>
              <a:gd name="connsiteY4" fmla="*/ 2628158 h 5143501"/>
              <a:gd name="connsiteX0" fmla="*/ 0 w 9157531"/>
              <a:gd name="connsiteY0" fmla="*/ 2628158 h 5143501"/>
              <a:gd name="connsiteX1" fmla="*/ 4577507 w 9157531"/>
              <a:gd name="connsiteY1" fmla="*/ 0 h 5143501"/>
              <a:gd name="connsiteX2" fmla="*/ 9156598 w 9157531"/>
              <a:gd name="connsiteY2" fmla="*/ 2619353 h 5143501"/>
              <a:gd name="connsiteX3" fmla="*/ 4584124 w 9157531"/>
              <a:gd name="connsiteY3" fmla="*/ 5143501 h 5143501"/>
              <a:gd name="connsiteX4" fmla="*/ 0 w 9157531"/>
              <a:gd name="connsiteY4" fmla="*/ 2628158 h 5143501"/>
              <a:gd name="connsiteX0" fmla="*/ 0 w 9157859"/>
              <a:gd name="connsiteY0" fmla="*/ 2628158 h 5143501"/>
              <a:gd name="connsiteX1" fmla="*/ 4577507 w 9157859"/>
              <a:gd name="connsiteY1" fmla="*/ 0 h 5143501"/>
              <a:gd name="connsiteX2" fmla="*/ 9156598 w 9157859"/>
              <a:gd name="connsiteY2" fmla="*/ 2619353 h 5143501"/>
              <a:gd name="connsiteX3" fmla="*/ 4584124 w 9157859"/>
              <a:gd name="connsiteY3" fmla="*/ 5143501 h 5143501"/>
              <a:gd name="connsiteX4" fmla="*/ 0 w 9157859"/>
              <a:gd name="connsiteY4" fmla="*/ 2628158 h 5143501"/>
              <a:gd name="connsiteX0" fmla="*/ 0 w 9157859"/>
              <a:gd name="connsiteY0" fmla="*/ 2628158 h 5143501"/>
              <a:gd name="connsiteX1" fmla="*/ 4577507 w 9157859"/>
              <a:gd name="connsiteY1" fmla="*/ 0 h 5143501"/>
              <a:gd name="connsiteX2" fmla="*/ 9156598 w 9157859"/>
              <a:gd name="connsiteY2" fmla="*/ 2619353 h 5143501"/>
              <a:gd name="connsiteX3" fmla="*/ 4584124 w 9157859"/>
              <a:gd name="connsiteY3" fmla="*/ 5143501 h 5143501"/>
              <a:gd name="connsiteX4" fmla="*/ 0 w 9157859"/>
              <a:gd name="connsiteY4" fmla="*/ 2628158 h 5143501"/>
              <a:gd name="connsiteX0" fmla="*/ 0 w 9157859"/>
              <a:gd name="connsiteY0" fmla="*/ 2628158 h 5143501"/>
              <a:gd name="connsiteX1" fmla="*/ 4577507 w 9157859"/>
              <a:gd name="connsiteY1" fmla="*/ 0 h 5143501"/>
              <a:gd name="connsiteX2" fmla="*/ 9156598 w 9157859"/>
              <a:gd name="connsiteY2" fmla="*/ 2619353 h 5143501"/>
              <a:gd name="connsiteX3" fmla="*/ 4584124 w 9157859"/>
              <a:gd name="connsiteY3" fmla="*/ 5143501 h 5143501"/>
              <a:gd name="connsiteX4" fmla="*/ 0 w 9157859"/>
              <a:gd name="connsiteY4" fmla="*/ 2628158 h 5143501"/>
              <a:gd name="connsiteX0" fmla="*/ 0 w 9157859"/>
              <a:gd name="connsiteY0" fmla="*/ 2628158 h 5143507"/>
              <a:gd name="connsiteX1" fmla="*/ 4577507 w 9157859"/>
              <a:gd name="connsiteY1" fmla="*/ 0 h 5143507"/>
              <a:gd name="connsiteX2" fmla="*/ 9156598 w 9157859"/>
              <a:gd name="connsiteY2" fmla="*/ 2619353 h 5143507"/>
              <a:gd name="connsiteX3" fmla="*/ 4584124 w 9157859"/>
              <a:gd name="connsiteY3" fmla="*/ 5143501 h 5143507"/>
              <a:gd name="connsiteX4" fmla="*/ 0 w 9157859"/>
              <a:gd name="connsiteY4" fmla="*/ 2628158 h 5143507"/>
              <a:gd name="connsiteX0" fmla="*/ 0 w 9156846"/>
              <a:gd name="connsiteY0" fmla="*/ 2628158 h 5143509"/>
              <a:gd name="connsiteX1" fmla="*/ 4577507 w 9156846"/>
              <a:gd name="connsiteY1" fmla="*/ 0 h 5143509"/>
              <a:gd name="connsiteX2" fmla="*/ 9156598 w 9156846"/>
              <a:gd name="connsiteY2" fmla="*/ 2619353 h 5143509"/>
              <a:gd name="connsiteX3" fmla="*/ 4584124 w 9156846"/>
              <a:gd name="connsiteY3" fmla="*/ 5143501 h 5143509"/>
              <a:gd name="connsiteX4" fmla="*/ 0 w 9156846"/>
              <a:gd name="connsiteY4" fmla="*/ 2628158 h 5143509"/>
              <a:gd name="connsiteX0" fmla="*/ 0 w 9156718"/>
              <a:gd name="connsiteY0" fmla="*/ 2628158 h 5143507"/>
              <a:gd name="connsiteX1" fmla="*/ 4577507 w 9156718"/>
              <a:gd name="connsiteY1" fmla="*/ 0 h 5143507"/>
              <a:gd name="connsiteX2" fmla="*/ 9156598 w 9156718"/>
              <a:gd name="connsiteY2" fmla="*/ 2619353 h 5143507"/>
              <a:gd name="connsiteX3" fmla="*/ 4584124 w 9156718"/>
              <a:gd name="connsiteY3" fmla="*/ 5143501 h 5143507"/>
              <a:gd name="connsiteX4" fmla="*/ 0 w 9156718"/>
              <a:gd name="connsiteY4" fmla="*/ 2628158 h 5143507"/>
              <a:gd name="connsiteX0" fmla="*/ 0 w 9156599"/>
              <a:gd name="connsiteY0" fmla="*/ 2628158 h 5143509"/>
              <a:gd name="connsiteX1" fmla="*/ 4577507 w 9156599"/>
              <a:gd name="connsiteY1" fmla="*/ 0 h 5143509"/>
              <a:gd name="connsiteX2" fmla="*/ 9156598 w 9156599"/>
              <a:gd name="connsiteY2" fmla="*/ 2619353 h 5143509"/>
              <a:gd name="connsiteX3" fmla="*/ 4584124 w 9156599"/>
              <a:gd name="connsiteY3" fmla="*/ 5143501 h 5143509"/>
              <a:gd name="connsiteX4" fmla="*/ 0 w 9156599"/>
              <a:gd name="connsiteY4" fmla="*/ 2628158 h 5143509"/>
              <a:gd name="connsiteX0" fmla="*/ 0 w 9156599"/>
              <a:gd name="connsiteY0" fmla="*/ 2628158 h 5143507"/>
              <a:gd name="connsiteX1" fmla="*/ 4577507 w 9156599"/>
              <a:gd name="connsiteY1" fmla="*/ 0 h 5143507"/>
              <a:gd name="connsiteX2" fmla="*/ 9156598 w 9156599"/>
              <a:gd name="connsiteY2" fmla="*/ 2619353 h 5143507"/>
              <a:gd name="connsiteX3" fmla="*/ 4584124 w 9156599"/>
              <a:gd name="connsiteY3" fmla="*/ 5143501 h 5143507"/>
              <a:gd name="connsiteX4" fmla="*/ 0 w 9156599"/>
              <a:gd name="connsiteY4" fmla="*/ 2628158 h 5143507"/>
              <a:gd name="connsiteX0" fmla="*/ 0 w 9156599"/>
              <a:gd name="connsiteY0" fmla="*/ 2628158 h 5143551"/>
              <a:gd name="connsiteX1" fmla="*/ 4577507 w 9156599"/>
              <a:gd name="connsiteY1" fmla="*/ 0 h 5143551"/>
              <a:gd name="connsiteX2" fmla="*/ 9156598 w 9156599"/>
              <a:gd name="connsiteY2" fmla="*/ 2619353 h 5143551"/>
              <a:gd name="connsiteX3" fmla="*/ 4584124 w 9156599"/>
              <a:gd name="connsiteY3" fmla="*/ 5143501 h 5143551"/>
              <a:gd name="connsiteX4" fmla="*/ 0 w 9156599"/>
              <a:gd name="connsiteY4" fmla="*/ 2628158 h 5143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599" h="5143551">
                <a:moveTo>
                  <a:pt x="0" y="2628158"/>
                </a:moveTo>
                <a:cubicBezTo>
                  <a:pt x="733" y="983493"/>
                  <a:pt x="2364053" y="13224"/>
                  <a:pt x="4577507" y="0"/>
                </a:cubicBezTo>
                <a:cubicBezTo>
                  <a:pt x="6897908" y="17911"/>
                  <a:pt x="9149460" y="1030517"/>
                  <a:pt x="9156598" y="2619353"/>
                </a:cubicBezTo>
                <a:cubicBezTo>
                  <a:pt x="9131096" y="4090503"/>
                  <a:pt x="6936952" y="5140154"/>
                  <a:pt x="4584124" y="5143501"/>
                </a:cubicBezTo>
                <a:cubicBezTo>
                  <a:pt x="2527144" y="5151354"/>
                  <a:pt x="82278" y="4217035"/>
                  <a:pt x="0" y="2628158"/>
                </a:cubicBezTo>
                <a:close/>
              </a:path>
            </a:pathLst>
          </a:custGeom>
          <a:solidFill>
            <a:schemeClr val="bg1"/>
          </a:solidFill>
        </p:spPr>
        <p:txBody>
          <a:bodyPr anchor="t"/>
          <a:lstStyle>
            <a:lvl1pPr marL="0" indent="0" algn="ctr">
              <a:buNone/>
              <a:defRPr sz="1600" b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fr-CA" dirty="0"/>
              <a:t>Cliquez sur l’icône au centre de la boîte pour insérer une image</a:t>
            </a:r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67A4AB51-C3E4-974E-B117-EF14437A20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8781"/>
          <a:stretch/>
        </p:blipFill>
        <p:spPr>
          <a:xfrm rot="10800000" flipH="1" flipV="1">
            <a:off x="8512069" y="-13252"/>
            <a:ext cx="2912883" cy="1783237"/>
          </a:xfrm>
          <a:prstGeom prst="rect">
            <a:avLst/>
          </a:prstGeom>
        </p:spPr>
      </p:pic>
      <p:pic>
        <p:nvPicPr>
          <p:cNvPr id="12" name="Graphique 11">
            <a:extLst>
              <a:ext uri="{FF2B5EF4-FFF2-40B4-BE49-F238E27FC236}">
                <a16:creationId xmlns:a16="http://schemas.microsoft.com/office/drawing/2014/main" id="{7126A08E-BDF2-3D48-8C44-2F487D1F0A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8781"/>
          <a:stretch/>
        </p:blipFill>
        <p:spPr>
          <a:xfrm rot="10800000" flipH="1">
            <a:off x="9279117" y="5088014"/>
            <a:ext cx="2912883" cy="1783237"/>
          </a:xfrm>
          <a:prstGeom prst="rect">
            <a:avLst/>
          </a:prstGeom>
        </p:spPr>
      </p:pic>
      <p:pic>
        <p:nvPicPr>
          <p:cNvPr id="15" name="Graphique 14">
            <a:extLst>
              <a:ext uri="{FF2B5EF4-FFF2-40B4-BE49-F238E27FC236}">
                <a16:creationId xmlns:a16="http://schemas.microsoft.com/office/drawing/2014/main" id="{D5F4E87C-732B-BA49-9B81-00C5CCAF92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42580"/>
          <a:stretch/>
        </p:blipFill>
        <p:spPr>
          <a:xfrm>
            <a:off x="11132309" y="838142"/>
            <a:ext cx="1059691" cy="184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23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B32963F-7C1B-414E-90D2-739FFFB89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968" y="822960"/>
            <a:ext cx="10421938" cy="9144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fr-CA" dirty="0"/>
              <a:t>Cliquez pour insérer le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FFA6008-83F8-6C42-9235-0F4DAD63DC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6968" y="2103120"/>
            <a:ext cx="10421938" cy="4114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CA" dirty="0"/>
              <a:t>Cliquez pour insérer le texte et utilisez l’indentation pour appliquer les niveaux de texte prédéfinis</a:t>
            </a:r>
          </a:p>
          <a:p>
            <a:pPr lvl="1"/>
            <a:r>
              <a:rPr lang="fr-CA" dirty="0"/>
              <a:t>Deuxième niveau</a:t>
            </a:r>
          </a:p>
          <a:p>
            <a:pPr lvl="2"/>
            <a:r>
              <a:rPr lang="fr-CA" dirty="0"/>
              <a:t>Troisième niveau</a:t>
            </a:r>
          </a:p>
          <a:p>
            <a:pPr lvl="3"/>
            <a:r>
              <a:rPr lang="fr-CA" dirty="0"/>
              <a:t>Quatrième niveau</a:t>
            </a:r>
          </a:p>
          <a:p>
            <a:pPr lvl="4"/>
            <a:r>
              <a:rPr lang="fr-CA" dirty="0"/>
              <a:t>Cinquième niveau</a:t>
            </a:r>
          </a:p>
          <a:p>
            <a:pPr lvl="5"/>
            <a:r>
              <a:rPr lang="fr-CA" dirty="0"/>
              <a:t>Sixième niveau</a:t>
            </a:r>
          </a:p>
          <a:p>
            <a:pPr lvl="6"/>
            <a:r>
              <a:rPr lang="fr-CA" dirty="0"/>
              <a:t>Septième niveau</a:t>
            </a:r>
          </a:p>
          <a:p>
            <a:pPr lvl="7"/>
            <a:r>
              <a:rPr lang="fr-CA" dirty="0"/>
              <a:t>Huitième niveau</a:t>
            </a:r>
          </a:p>
          <a:p>
            <a:pPr lvl="8"/>
            <a:r>
              <a:rPr lang="fr-CA" dirty="0"/>
              <a:t>Neuvième niveau</a:t>
            </a:r>
          </a:p>
        </p:txBody>
      </p:sp>
    </p:spTree>
    <p:extLst>
      <p:ext uri="{BB962C8B-B14F-4D97-AF65-F5344CB8AC3E}">
        <p14:creationId xmlns:p14="http://schemas.microsoft.com/office/powerpoint/2010/main" val="3025158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61" r:id="rId3"/>
    <p:sldLayoutId id="2147483650" r:id="rId4"/>
    <p:sldLayoutId id="2147483653" r:id="rId5"/>
    <p:sldLayoutId id="2147483673" r:id="rId6"/>
    <p:sldLayoutId id="2147483663" r:id="rId7"/>
    <p:sldLayoutId id="2147483664" r:id="rId8"/>
    <p:sldLayoutId id="2147483651" r:id="rId9"/>
    <p:sldLayoutId id="2147483654" r:id="rId10"/>
    <p:sldLayoutId id="2147483655" r:id="rId11"/>
    <p:sldLayoutId id="2147483656" r:id="rId12"/>
    <p:sldLayoutId id="2147483669" r:id="rId13"/>
    <p:sldLayoutId id="2147483670" r:id="rId14"/>
    <p:sldLayoutId id="2147483671" r:id="rId15"/>
    <p:sldLayoutId id="2147483672" r:id="rId16"/>
    <p:sldLayoutId id="2147483660" r:id="rId17"/>
    <p:sldLayoutId id="2147483657" r:id="rId18"/>
    <p:sldLayoutId id="2147483658" r:id="rId19"/>
    <p:sldLayoutId id="2147483659" r:id="rId20"/>
    <p:sldLayoutId id="2147483674" r:id="rId21"/>
    <p:sldLayoutId id="2147483681" r:id="rId22"/>
    <p:sldLayoutId id="2147483666" r:id="rId23"/>
    <p:sldLayoutId id="2147483665" r:id="rId24"/>
    <p:sldLayoutId id="2147483667" r:id="rId25"/>
    <p:sldLayoutId id="2147483676" r:id="rId26"/>
    <p:sldLayoutId id="2147483679" r:id="rId27"/>
    <p:sldLayoutId id="2147483680" r:id="rId2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320040" indent="-320040" algn="l" defTabSz="914400" rtl="0" eaLnBrk="1" latinLnBrk="0" hangingPunct="1">
        <a:lnSpc>
          <a:spcPct val="90000"/>
        </a:lnSpc>
        <a:spcBef>
          <a:spcPts val="1000"/>
        </a:spcBef>
        <a:buSzPct val="75000"/>
        <a:buFontTx/>
        <a:buBlip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</a:buBlip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320040" algn="l" defTabSz="914400" rtl="0" eaLnBrk="1" latinLnBrk="0" hangingPunct="1">
        <a:lnSpc>
          <a:spcPct val="90000"/>
        </a:lnSpc>
        <a:spcBef>
          <a:spcPts val="1000"/>
        </a:spcBef>
        <a:buFont typeface="Police système"/>
        <a:buChar char="–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-342900" algn="l" defTabSz="914400" rtl="0" eaLnBrk="1" latinLnBrk="0" hangingPunct="1">
        <a:lnSpc>
          <a:spcPct val="90000"/>
        </a:lnSpc>
        <a:spcBef>
          <a:spcPts val="1000"/>
        </a:spcBef>
        <a:buFont typeface="Police système"/>
        <a:buChar char="–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514350" indent="-51435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+mj-lt"/>
        <a:buAutoNum type="arabicPeriod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514350" indent="-51435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+mj-lt"/>
        <a:buAutoNum type="alphaUcPeriod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tabLst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tabLst/>
        <a:defRPr sz="2800" b="1" kern="1200">
          <a:solidFill>
            <a:schemeClr val="accent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tabLst/>
        <a:defRPr sz="3600" b="1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19" userDrawn="1">
          <p15:clr>
            <a:srgbClr val="F26B43"/>
          </p15:clr>
        </p15:guide>
        <p15:guide id="2" pos="556" userDrawn="1">
          <p15:clr>
            <a:srgbClr val="F26B43"/>
          </p15:clr>
        </p15:guide>
        <p15:guide id="3" pos="712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EB706226-4730-FA4D-ABEC-69D1B174C6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5272" y="1874015"/>
            <a:ext cx="11213335" cy="2377440"/>
          </a:xfrm>
        </p:spPr>
        <p:txBody>
          <a:bodyPr/>
          <a:lstStyle/>
          <a:p>
            <a:r>
              <a:rPr lang="fr-CA" dirty="0"/>
              <a:t>Discrimination à l'école?</a:t>
            </a:r>
            <a:endParaRPr lang="fr-CA" dirty="0">
              <a:cs typeface="Arial"/>
            </a:endParaRPr>
          </a:p>
        </p:txBody>
      </p:sp>
      <p:pic>
        <p:nvPicPr>
          <p:cNvPr id="2" name="Image 4">
            <a:extLst>
              <a:ext uri="{FF2B5EF4-FFF2-40B4-BE49-F238E27FC236}">
                <a16:creationId xmlns:a16="http://schemas.microsoft.com/office/drawing/2014/main" id="{0C536DF3-C390-A5E0-A682-F32171ACB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384" y="2613028"/>
            <a:ext cx="6983361" cy="435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2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F1FFF45D-CA8C-F315-D241-815A1F732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16" y="123249"/>
            <a:ext cx="6477983" cy="766917"/>
          </a:xfrm>
        </p:spPr>
        <p:txBody>
          <a:bodyPr/>
          <a:lstStyle/>
          <a:p>
            <a:r>
              <a:rPr lang="fr-FR" dirty="0">
                <a:solidFill>
                  <a:schemeClr val="accent1"/>
                </a:solidFill>
                <a:cs typeface="Arial"/>
              </a:rPr>
              <a:t>La discrimination directe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414944D-E755-40D2-2C70-626266211A0E}"/>
              </a:ext>
            </a:extLst>
          </p:cNvPr>
          <p:cNvSpPr txBox="1"/>
          <p:nvPr/>
        </p:nvSpPr>
        <p:spPr>
          <a:xfrm>
            <a:off x="692051" y="1681347"/>
            <a:ext cx="11243755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CA" sz="2400" dirty="0">
                <a:solidFill>
                  <a:srgbClr val="333F49"/>
                </a:solidFill>
                <a:cs typeface="Segoe UI"/>
              </a:rPr>
              <a:t>C’est quand une règle </a:t>
            </a:r>
            <a:r>
              <a:rPr lang="fr-CA" sz="2400" dirty="0">
                <a:cs typeface="Segoe UI"/>
              </a:rPr>
              <a:t>ou une décision </a:t>
            </a:r>
            <a:r>
              <a:rPr lang="fr-CA" sz="2400" dirty="0">
                <a:solidFill>
                  <a:srgbClr val="333F49"/>
                </a:solidFill>
                <a:cs typeface="Segoe UI"/>
              </a:rPr>
              <a:t>vise certaines personnes en particulier.</a:t>
            </a:r>
            <a:r>
              <a:rPr lang="en-US" sz="2400" dirty="0">
                <a:cs typeface="Segoe UI"/>
              </a:rPr>
              <a:t>​</a:t>
            </a:r>
          </a:p>
          <a:p>
            <a:endParaRPr lang="fr-CA" sz="2400" dirty="0">
              <a:cs typeface="Arial"/>
            </a:endParaRPr>
          </a:p>
          <a:p>
            <a:r>
              <a:rPr lang="fr-CA" sz="2400" dirty="0">
                <a:cs typeface="Segoe UI"/>
              </a:rPr>
              <a:t>​</a:t>
            </a:r>
          </a:p>
          <a:p>
            <a:r>
              <a:rPr lang="fr-CA" sz="2400" b="1" dirty="0">
                <a:solidFill>
                  <a:srgbClr val="333F49"/>
                </a:solidFill>
                <a:cs typeface="Segoe UI"/>
              </a:rPr>
              <a:t>Ex. : </a:t>
            </a:r>
            <a:r>
              <a:rPr lang="fr-CA" sz="2400" b="1" dirty="0">
                <a:cs typeface="Segoe UI"/>
              </a:rPr>
              <a:t>Une Commission scolaire interdit aux personnes à la peau noire d’être admises à l’école. </a:t>
            </a:r>
            <a:r>
              <a:rPr lang="en-US" sz="2400" dirty="0">
                <a:cs typeface="Segoe UI"/>
              </a:rPr>
              <a:t>​</a:t>
            </a:r>
          </a:p>
          <a:p>
            <a:r>
              <a:rPr lang="fr-CA" sz="2400" dirty="0">
                <a:cs typeface="Segoe UI"/>
              </a:rPr>
              <a:t>​</a:t>
            </a:r>
          </a:p>
          <a:p>
            <a:r>
              <a:rPr lang="fr-CA" sz="2400" dirty="0">
                <a:cs typeface="Segoe UI"/>
              </a:rPr>
              <a:t>​</a:t>
            </a:r>
          </a:p>
          <a:p>
            <a:r>
              <a:rPr lang="fr-CA" sz="2400" dirty="0">
                <a:solidFill>
                  <a:srgbClr val="333F49"/>
                </a:solidFill>
                <a:cs typeface="Segoe UI"/>
              </a:rPr>
              <a:t>Une </a:t>
            </a:r>
            <a:r>
              <a:rPr lang="fr-CA" sz="2400" dirty="0">
                <a:cs typeface="Segoe UI"/>
              </a:rPr>
              <a:t>telle règle </a:t>
            </a:r>
            <a:r>
              <a:rPr lang="fr-CA" sz="2400" dirty="0">
                <a:solidFill>
                  <a:srgbClr val="333F49"/>
                </a:solidFill>
                <a:cs typeface="Segoe UI"/>
              </a:rPr>
              <a:t>serait directement discriminatoire, puisqu’elle empêche certaines personnes de fréquenter l’école comme les autres. </a:t>
            </a:r>
            <a:r>
              <a:rPr lang="en-US" sz="2400" dirty="0">
                <a:cs typeface="Segoe UI"/>
              </a:rPr>
              <a:t>​</a:t>
            </a:r>
          </a:p>
          <a:p>
            <a:r>
              <a:rPr lang="fr-CA" sz="2400" dirty="0">
                <a:cs typeface="Segoe UI"/>
              </a:rPr>
              <a:t>​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0A5BCB6F-E770-74FE-FD48-73F975FE3B1B}"/>
              </a:ext>
            </a:extLst>
          </p:cNvPr>
          <p:cNvSpPr/>
          <p:nvPr/>
        </p:nvSpPr>
        <p:spPr>
          <a:xfrm>
            <a:off x="7359446" y="5466735"/>
            <a:ext cx="4478592" cy="1184787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>
              <a:solidFill>
                <a:schemeClr val="tx1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49C38C8-E6B9-111B-A17E-92D76276B7DC}"/>
              </a:ext>
            </a:extLst>
          </p:cNvPr>
          <p:cNvSpPr txBox="1"/>
          <p:nvPr/>
        </p:nvSpPr>
        <p:spPr>
          <a:xfrm>
            <a:off x="7360482" y="5572433"/>
            <a:ext cx="4574842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CA" sz="2800" dirty="0">
                <a:solidFill>
                  <a:srgbClr val="FFFFFF"/>
                </a:solidFill>
                <a:cs typeface="Segoe UI"/>
              </a:rPr>
              <a:t>La règle est invalide…</a:t>
            </a:r>
            <a:r>
              <a:rPr lang="en-US" sz="2800" dirty="0">
                <a:cs typeface="Segoe UI"/>
              </a:rPr>
              <a:t>​</a:t>
            </a:r>
          </a:p>
          <a:p>
            <a:pPr algn="ctr"/>
            <a:r>
              <a:rPr lang="fr-CA" sz="2800" dirty="0">
                <a:solidFill>
                  <a:srgbClr val="FFFFFF"/>
                </a:solidFill>
                <a:cs typeface="Segoe UI"/>
              </a:rPr>
              <a:t>et interdite par les chartes.</a:t>
            </a:r>
            <a:r>
              <a:rPr lang="en-US" sz="2800" dirty="0">
                <a:cs typeface="Segoe UI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186292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6DC143FF-D913-B31E-E3EF-3C3BEDD63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613" y="503411"/>
            <a:ext cx="6963696" cy="877530"/>
          </a:xfrm>
        </p:spPr>
        <p:txBody>
          <a:bodyPr/>
          <a:lstStyle/>
          <a:p>
            <a:r>
              <a:rPr lang="fr-FR" dirty="0">
                <a:solidFill>
                  <a:schemeClr val="accent1"/>
                </a:solidFill>
                <a:cs typeface="Arial"/>
              </a:rPr>
              <a:t>La discrimination indirecte</a:t>
            </a:r>
            <a:endParaRPr lang="fr-FR">
              <a:solidFill>
                <a:schemeClr val="accent1"/>
              </a:solidFill>
              <a:cs typeface="Arial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06B5FA8-7385-00A0-412C-271BACB020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9097" y="1709830"/>
            <a:ext cx="10955593" cy="4114800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CA" dirty="0">
                <a:solidFill>
                  <a:srgbClr val="333F49"/>
                </a:solidFill>
                <a:cs typeface="Arial"/>
              </a:rPr>
              <a:t>C’est quand une règle </a:t>
            </a:r>
            <a:r>
              <a:rPr lang="fr-CA" dirty="0">
                <a:cs typeface="Arial"/>
              </a:rPr>
              <a:t>ou une décision </a:t>
            </a:r>
            <a:r>
              <a:rPr lang="fr-CA" dirty="0">
                <a:solidFill>
                  <a:srgbClr val="333F49"/>
                </a:solidFill>
                <a:cs typeface="Arial"/>
              </a:rPr>
              <a:t>vise tout le monde, mais que ses effets empêchent certaines personnes d’exercer leurs droits.</a:t>
            </a:r>
            <a:endParaRPr lang="en-US" dirty="0"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CA" dirty="0"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CA" b="1" dirty="0">
                <a:solidFill>
                  <a:srgbClr val="333F49"/>
                </a:solidFill>
                <a:cs typeface="Arial"/>
              </a:rPr>
              <a:t>Ex. : </a:t>
            </a:r>
            <a:r>
              <a:rPr lang="fr-CA" b="1" dirty="0">
                <a:cs typeface="Arial"/>
              </a:rPr>
              <a:t>Une Commission scolaire interdit la présence d’animaux à l’école.</a:t>
            </a:r>
            <a:endParaRPr lang="en-US" dirty="0">
              <a:ea typeface="+mn-lt"/>
              <a:cs typeface="+mn-lt"/>
            </a:endParaRPr>
          </a:p>
          <a:p>
            <a:r>
              <a:rPr lang="fr-CA" dirty="0">
                <a:solidFill>
                  <a:srgbClr val="333F49"/>
                </a:solidFill>
                <a:cs typeface="Arial"/>
              </a:rPr>
              <a:t>Une telle </a:t>
            </a:r>
            <a:r>
              <a:rPr lang="fr-CA" dirty="0">
                <a:cs typeface="Arial"/>
              </a:rPr>
              <a:t>règle </a:t>
            </a:r>
            <a:r>
              <a:rPr lang="fr-CA" dirty="0">
                <a:solidFill>
                  <a:srgbClr val="333F49"/>
                </a:solidFill>
                <a:cs typeface="Arial"/>
              </a:rPr>
              <a:t>empêche indirectement les non-voyants accompagnés d’un chien-guide de fréquenter l’école comme les autres. </a:t>
            </a:r>
            <a:endParaRPr lang="fr-FR" dirty="0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C8CD44A6-9A15-57D7-E598-3F0F793010F2}"/>
              </a:ext>
            </a:extLst>
          </p:cNvPr>
          <p:cNvSpPr/>
          <p:nvPr/>
        </p:nvSpPr>
        <p:spPr>
          <a:xfrm>
            <a:off x="7359446" y="5466735"/>
            <a:ext cx="4478592" cy="1184787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err="1">
              <a:solidFill>
                <a:schemeClr val="tx1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7E17A8A-E7EF-C187-68DB-A506C76993F5}"/>
              </a:ext>
            </a:extLst>
          </p:cNvPr>
          <p:cNvSpPr txBox="1"/>
          <p:nvPr/>
        </p:nvSpPr>
        <p:spPr>
          <a:xfrm>
            <a:off x="7483385" y="5523272"/>
            <a:ext cx="4574842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CA" sz="2400" dirty="0">
                <a:solidFill>
                  <a:schemeClr val="bg1"/>
                </a:solidFill>
                <a:cs typeface="Arial"/>
              </a:rPr>
              <a:t>La règle est valide…</a:t>
            </a:r>
            <a:endParaRPr lang="en-US" sz="2400" dirty="0">
              <a:solidFill>
                <a:schemeClr val="bg1"/>
              </a:solidFill>
              <a:ea typeface="+mn-lt"/>
              <a:cs typeface="Arial"/>
            </a:endParaRPr>
          </a:p>
          <a:p>
            <a:r>
              <a:rPr lang="fr-CA" sz="2400" dirty="0">
                <a:solidFill>
                  <a:schemeClr val="bg1"/>
                </a:solidFill>
                <a:cs typeface="Arial"/>
              </a:rPr>
              <a:t>mais une exception doit être </a:t>
            </a:r>
            <a:endParaRPr lang="en-US" sz="2400" dirty="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fr-CA" sz="2400" dirty="0">
                <a:solidFill>
                  <a:schemeClr val="bg1"/>
                </a:solidFill>
                <a:cs typeface="Arial"/>
              </a:rPr>
              <a:t>envisagée.</a:t>
            </a:r>
            <a:endParaRPr lang="en-US" sz="2400" dirty="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949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93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395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E4C8C5E-B19D-204E-9453-97003A9D47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32206" y="1525927"/>
            <a:ext cx="4742920" cy="4114800"/>
          </a:xfrm>
        </p:spPr>
        <p:txBody>
          <a:bodyPr vert="horz" lIns="0" tIns="0" rIns="0" bIns="0" rtlCol="0" anchor="t">
            <a:noAutofit/>
          </a:bodyPr>
          <a:lstStyle/>
          <a:p>
            <a:endParaRPr lang="fr-CA" dirty="0">
              <a:cs typeface="Arial"/>
            </a:endParaRPr>
          </a:p>
          <a:p>
            <a:pPr lvl="1">
              <a:buFont typeface="Arial"/>
              <a:buChar char="•"/>
            </a:pPr>
            <a:r>
              <a:rPr lang="fr-CA" dirty="0">
                <a:solidFill>
                  <a:schemeClr val="accent1"/>
                </a:solidFill>
              </a:rPr>
              <a:t>Les Chartes</a:t>
            </a:r>
            <a:endParaRPr lang="fr-CA" dirty="0">
              <a:solidFill>
                <a:schemeClr val="accent1"/>
              </a:solidFill>
              <a:cs typeface="Arial"/>
            </a:endParaRPr>
          </a:p>
          <a:p>
            <a:pPr lvl="2"/>
            <a:r>
              <a:rPr lang="fr-CA" dirty="0">
                <a:cs typeface="Arial"/>
              </a:rPr>
              <a:t>La Charte canadienne</a:t>
            </a:r>
          </a:p>
          <a:p>
            <a:pPr lvl="2"/>
            <a:r>
              <a:rPr lang="fr-CA" dirty="0">
                <a:cs typeface="Arial"/>
              </a:rPr>
              <a:t>La Charte québécoise</a:t>
            </a:r>
          </a:p>
          <a:p>
            <a:pPr lvl="2"/>
            <a:endParaRPr lang="fr-CA" dirty="0">
              <a:cs typeface="Arial"/>
            </a:endParaRPr>
          </a:p>
          <a:p>
            <a:pPr lvl="1">
              <a:buFontTx/>
              <a:buChar char="•"/>
            </a:pPr>
            <a:r>
              <a:rPr lang="fr-CA" dirty="0">
                <a:solidFill>
                  <a:schemeClr val="accent1"/>
                </a:solidFill>
                <a:cs typeface="Arial"/>
              </a:rPr>
              <a:t>La discrimination</a:t>
            </a:r>
            <a:endParaRPr lang="fr-CA" dirty="0">
              <a:solidFill>
                <a:schemeClr val="accent1"/>
              </a:solidFill>
            </a:endParaRPr>
          </a:p>
          <a:p>
            <a:pPr lvl="2"/>
            <a:r>
              <a:rPr lang="fr-CA" dirty="0">
                <a:cs typeface="Arial"/>
              </a:rPr>
              <a:t>La discrimination directe</a:t>
            </a:r>
          </a:p>
          <a:p>
            <a:pPr lvl="2"/>
            <a:r>
              <a:rPr lang="fr-CA" dirty="0">
                <a:cs typeface="Arial"/>
              </a:rPr>
              <a:t>La discrimination indirecte</a:t>
            </a:r>
          </a:p>
          <a:p>
            <a:pPr lvl="1">
              <a:buFontTx/>
              <a:buChar char="•"/>
            </a:pPr>
            <a:endParaRPr lang="fr-CA" dirty="0">
              <a:cs typeface="Arial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3A788EAF-4D37-AF40-AE32-C0110FEB5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968" y="822960"/>
            <a:ext cx="10421938" cy="914400"/>
          </a:xfrm>
        </p:spPr>
        <p:txBody>
          <a:bodyPr/>
          <a:lstStyle/>
          <a:p>
            <a:r>
              <a:rPr lang="fr-CA" dirty="0">
                <a:ea typeface="+mj-lt"/>
                <a:cs typeface="+mj-lt"/>
              </a:rPr>
              <a:t>Discrimination à l'école?</a:t>
            </a:r>
            <a:endParaRPr lang="fr-FR" dirty="0"/>
          </a:p>
        </p:txBody>
      </p:sp>
      <p:pic>
        <p:nvPicPr>
          <p:cNvPr id="2" name="Image 2">
            <a:extLst>
              <a:ext uri="{FF2B5EF4-FFF2-40B4-BE49-F238E27FC236}">
                <a16:creationId xmlns:a16="http://schemas.microsoft.com/office/drawing/2014/main" id="{1BB02EF8-EADE-997B-FD81-5D8D8091B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2839" y="1945490"/>
            <a:ext cx="5428784" cy="355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60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C5DFB938-2839-5A45-A454-BF0CD6F63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15" y="806624"/>
            <a:ext cx="10883756" cy="914400"/>
          </a:xfrm>
        </p:spPr>
        <p:txBody>
          <a:bodyPr/>
          <a:lstStyle/>
          <a:p>
            <a:r>
              <a:rPr lang="fr-CA" sz="4800" dirty="0">
                <a:solidFill>
                  <a:schemeClr val="tx1"/>
                </a:solidFill>
              </a:rPr>
              <a:t>Les Chartes </a:t>
            </a:r>
            <a:r>
              <a:rPr lang="fr-CA" dirty="0">
                <a:solidFill>
                  <a:schemeClr val="tx1"/>
                </a:solidFill>
              </a:rPr>
              <a:t>:</a:t>
            </a:r>
            <a:endParaRPr lang="fr-CA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0B5ACBB-86D6-16D8-D255-914A576E3FBF}"/>
              </a:ext>
            </a:extLst>
          </p:cNvPr>
          <p:cNvSpPr txBox="1"/>
          <p:nvPr/>
        </p:nvSpPr>
        <p:spPr>
          <a:xfrm>
            <a:off x="341055" y="1493274"/>
            <a:ext cx="11501798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CA" sz="3200" b="1" dirty="0">
                <a:solidFill>
                  <a:srgbClr val="212121"/>
                </a:solidFill>
                <a:latin typeface="Arial"/>
              </a:rPr>
              <a:t> </a:t>
            </a:r>
            <a:r>
              <a:rPr lang="fr-CA" sz="3200" dirty="0">
                <a:latin typeface="Arial"/>
                <a:ea typeface="Arial"/>
                <a:cs typeface="Arial"/>
              </a:rPr>
              <a:t>​</a:t>
            </a:r>
            <a:br>
              <a:rPr lang="fr-CA" sz="3200" dirty="0">
                <a:latin typeface="Arial"/>
                <a:ea typeface="Arial"/>
                <a:cs typeface="Arial"/>
              </a:rPr>
            </a:br>
            <a:r>
              <a:rPr lang="fr-CA" sz="3200" dirty="0">
                <a:solidFill>
                  <a:srgbClr val="F6891F"/>
                </a:solidFill>
                <a:latin typeface="Arial"/>
              </a:rPr>
              <a:t>Instruments de protection des droits et libertés fondamentaux </a:t>
            </a:r>
            <a:endParaRPr lang="fr-FR" sz="3200">
              <a:cs typeface="Arial"/>
            </a:endParaRPr>
          </a:p>
        </p:txBody>
      </p:sp>
      <p:pic>
        <p:nvPicPr>
          <p:cNvPr id="3" name="Image 3" descr="Une image contenant personne, posant&#10;&#10;Description générée automatiquement">
            <a:extLst>
              <a:ext uri="{FF2B5EF4-FFF2-40B4-BE49-F238E27FC236}">
                <a16:creationId xmlns:a16="http://schemas.microsoft.com/office/drawing/2014/main" id="{2C73BB03-18E8-4484-1C67-EEF2B1C1C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820" y="3630226"/>
            <a:ext cx="9760973" cy="322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37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2F4F6C-83C3-2D27-3113-588531BD4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081" y="408201"/>
            <a:ext cx="7322916" cy="914400"/>
          </a:xfrm>
        </p:spPr>
        <p:txBody>
          <a:bodyPr/>
          <a:lstStyle/>
          <a:p>
            <a:r>
              <a:rPr lang="fr-CA" sz="4800" b="0" dirty="0">
                <a:solidFill>
                  <a:schemeClr val="tx1"/>
                </a:solidFill>
                <a:cs typeface="Arial"/>
              </a:rPr>
              <a:t>C’est quoi, une charte?</a:t>
            </a:r>
            <a:endParaRPr lang="fr-FR" sz="4800">
              <a:solidFill>
                <a:schemeClr val="tx1"/>
              </a:solidFill>
              <a:cs typeface="Arial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C8AB025-1F90-BC02-51EE-B454BE8849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8234" y="1553323"/>
            <a:ext cx="7380791" cy="411480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fr-CA" dirty="0">
                <a:solidFill>
                  <a:srgbClr val="333F49"/>
                </a:solidFill>
                <a:cs typeface="Arial"/>
              </a:rPr>
              <a:t>C’est un texte qui contient les principaux droits et principales libertés que la société </a:t>
            </a:r>
            <a:r>
              <a:rPr lang="fr-CA" dirty="0">
                <a:cs typeface="Arial"/>
              </a:rPr>
              <a:t>protège.</a:t>
            </a:r>
          </a:p>
          <a:p>
            <a:endParaRPr lang="fr-CA" dirty="0">
              <a:solidFill>
                <a:srgbClr val="212121"/>
              </a:solidFill>
              <a:cs typeface="Arial"/>
            </a:endParaRPr>
          </a:p>
          <a:p>
            <a:r>
              <a:rPr lang="fr-CA" dirty="0">
                <a:solidFill>
                  <a:srgbClr val="333F49"/>
                </a:solidFill>
                <a:cs typeface="Arial"/>
              </a:rPr>
              <a:t>Au </a:t>
            </a:r>
            <a:r>
              <a:rPr lang="fr-CA" dirty="0">
                <a:cs typeface="Arial"/>
              </a:rPr>
              <a:t>Québec</a:t>
            </a:r>
            <a:r>
              <a:rPr lang="fr-CA" dirty="0">
                <a:solidFill>
                  <a:srgbClr val="333F49"/>
                </a:solidFill>
                <a:cs typeface="Arial"/>
              </a:rPr>
              <a:t>, il existe deux chartes qui protègent nos droits :</a:t>
            </a:r>
            <a:endParaRPr lang="fr-CA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CB0DCA7-1FD5-0F11-2358-7844F56E740E}"/>
              </a:ext>
            </a:extLst>
          </p:cNvPr>
          <p:cNvSpPr txBox="1"/>
          <p:nvPr/>
        </p:nvSpPr>
        <p:spPr>
          <a:xfrm>
            <a:off x="417945" y="4274127"/>
            <a:ext cx="6070161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800100" lvl="1" indent="-342900">
              <a:buFont typeface="Arial"/>
              <a:buChar char="•"/>
            </a:pPr>
            <a:r>
              <a:rPr lang="fr-CA" sz="2400" dirty="0">
                <a:solidFill>
                  <a:srgbClr val="333F49"/>
                </a:solidFill>
                <a:cs typeface="Arial"/>
              </a:rPr>
              <a:t>La </a:t>
            </a:r>
            <a:r>
              <a:rPr lang="fr-CA" sz="2400" i="1" dirty="0">
                <a:solidFill>
                  <a:srgbClr val="333F49"/>
                </a:solidFill>
                <a:cs typeface="Arial"/>
              </a:rPr>
              <a:t>Charte canadienne des droits et libertés </a:t>
            </a:r>
            <a:r>
              <a:rPr lang="fr-CA" sz="2400" dirty="0">
                <a:solidFill>
                  <a:srgbClr val="333F49"/>
                </a:solidFill>
                <a:cs typeface="Arial"/>
              </a:rPr>
              <a:t>(charte canadienne)</a:t>
            </a:r>
            <a:r>
              <a:rPr lang="en-US" sz="2400" dirty="0">
                <a:cs typeface="Arial"/>
              </a:rPr>
              <a:t>​</a:t>
            </a:r>
            <a:endParaRPr lang="fr-FR">
              <a:cs typeface="Arial" panose="020B0604020202020204"/>
            </a:endParaRPr>
          </a:p>
          <a:p>
            <a:pPr marL="800100" lvl="1" indent="-342900">
              <a:buFont typeface="Arial"/>
              <a:buChar char="•"/>
            </a:pPr>
            <a:endParaRPr lang="fr-CA" sz="2400" dirty="0">
              <a:solidFill>
                <a:srgbClr val="333F49"/>
              </a:solidFill>
              <a:cs typeface="Arial"/>
            </a:endParaRPr>
          </a:p>
          <a:p>
            <a:pPr marL="800100" lvl="1" indent="-342900">
              <a:buFont typeface="Arial"/>
              <a:buChar char="•"/>
            </a:pPr>
            <a:r>
              <a:rPr lang="fr-CA" sz="2400" dirty="0">
                <a:solidFill>
                  <a:srgbClr val="333F49"/>
                </a:solidFill>
                <a:cs typeface="Arial"/>
              </a:rPr>
              <a:t>La </a:t>
            </a:r>
            <a:r>
              <a:rPr lang="fr-CA" sz="2400" i="1" dirty="0">
                <a:solidFill>
                  <a:srgbClr val="333F49"/>
                </a:solidFill>
                <a:cs typeface="Arial"/>
              </a:rPr>
              <a:t>Charte des droits et libertés de</a:t>
            </a:r>
            <a:r>
              <a:rPr lang="en-US" sz="2400" dirty="0">
                <a:cs typeface="Arial"/>
              </a:rPr>
              <a:t>​</a:t>
            </a:r>
            <a:r>
              <a:rPr lang="en-US" sz="2400" dirty="0">
                <a:solidFill>
                  <a:srgbClr val="212121"/>
                </a:solidFill>
                <a:cs typeface="Arial"/>
              </a:rPr>
              <a:t> </a:t>
            </a:r>
            <a:r>
              <a:rPr lang="fr-CA" sz="2400" i="1" dirty="0">
                <a:solidFill>
                  <a:srgbClr val="333F49"/>
                </a:solidFill>
                <a:cs typeface="Arial"/>
              </a:rPr>
              <a:t>la personne </a:t>
            </a:r>
            <a:r>
              <a:rPr lang="fr-CA" sz="2400" dirty="0">
                <a:solidFill>
                  <a:srgbClr val="333F49"/>
                </a:solidFill>
                <a:cs typeface="Arial"/>
              </a:rPr>
              <a:t>(charte québécoise)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4844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A925B14F-A9AC-14B6-2C78-F8CE4CB6D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73" y="626687"/>
            <a:ext cx="9414625" cy="879765"/>
          </a:xfrm>
        </p:spPr>
        <p:txBody>
          <a:bodyPr/>
          <a:lstStyle/>
          <a:p>
            <a:r>
              <a:rPr lang="fr-CA" b="0" dirty="0">
                <a:solidFill>
                  <a:srgbClr val="F6891F"/>
                </a:solidFill>
                <a:cs typeface="Arial"/>
              </a:rPr>
              <a:t>Quelques différences entre les deux chartes…</a:t>
            </a:r>
            <a:endParaRPr lang="fr-FR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F0D54F8-6238-67EC-E90D-CE3FD9AF5E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7880" y="3292301"/>
            <a:ext cx="5212080" cy="3295073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fr-CA" dirty="0">
                <a:solidFill>
                  <a:srgbClr val="333F49"/>
                </a:solidFill>
                <a:cs typeface="Arial"/>
              </a:rPr>
              <a:t>Adoptée en 1982.</a:t>
            </a:r>
            <a:endParaRPr lang="en-US" dirty="0">
              <a:ea typeface="+mn-lt"/>
              <a:cs typeface="+mn-lt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fr-CA" dirty="0">
                <a:solidFill>
                  <a:srgbClr val="333F49"/>
                </a:solidFill>
                <a:cs typeface="Arial"/>
              </a:rPr>
              <a:t>Protège les droits des peuples autochtones.</a:t>
            </a:r>
            <a:endParaRPr lang="en-US" dirty="0">
              <a:ea typeface="+mn-lt"/>
              <a:cs typeface="+mn-lt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fr-CA" dirty="0">
                <a:solidFill>
                  <a:srgbClr val="333F49"/>
                </a:solidFill>
                <a:cs typeface="Arial"/>
              </a:rPr>
              <a:t>Prévoit des droits relatifs à l’utilisation du français et de l’anglais.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22D8874-D35C-E9C9-0C8C-E777D34694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383" y="2030975"/>
            <a:ext cx="936000" cy="936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7A817C9-9F85-78CC-5ED8-D6BF870BD6E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7" t="18731" r="7476" b="11372"/>
          <a:stretch/>
        </p:blipFill>
        <p:spPr>
          <a:xfrm>
            <a:off x="8276986" y="1989036"/>
            <a:ext cx="936000" cy="936000"/>
          </a:xfrm>
          <a:prstGeom prst="rect">
            <a:avLst/>
          </a:prstGeom>
        </p:spPr>
      </p:pic>
      <p:sp>
        <p:nvSpPr>
          <p:cNvPr id="9" name="ZoneTexte 1">
            <a:extLst>
              <a:ext uri="{FF2B5EF4-FFF2-40B4-BE49-F238E27FC236}">
                <a16:creationId xmlns:a16="http://schemas.microsoft.com/office/drawing/2014/main" id="{6263ED3F-47E9-6C8C-DA7C-05ED8F1F1B10}"/>
              </a:ext>
            </a:extLst>
          </p:cNvPr>
          <p:cNvSpPr txBox="1"/>
          <p:nvPr/>
        </p:nvSpPr>
        <p:spPr>
          <a:xfrm>
            <a:off x="6218135" y="3167490"/>
            <a:ext cx="6118230" cy="3539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SzPct val="75000"/>
              <a:buFont typeface="Arial"/>
              <a:buChar char="•"/>
            </a:pPr>
            <a:r>
              <a:rPr lang="fr-CA" sz="2800" dirty="0">
                <a:solidFill>
                  <a:srgbClr val="333F49"/>
                </a:solidFill>
                <a:latin typeface="Arial"/>
                <a:cs typeface="Arial"/>
              </a:rPr>
              <a:t>Adoptée en 1975.</a:t>
            </a:r>
            <a:endParaRPr lang="fr-FR" sz="2800">
              <a:latin typeface="Arial"/>
              <a:cs typeface="Arial"/>
            </a:endParaRPr>
          </a:p>
          <a:p>
            <a:pPr marL="342900" indent="-342900">
              <a:buSzPct val="75000"/>
              <a:buFont typeface="Arial"/>
              <a:buChar char="•"/>
            </a:pPr>
            <a:r>
              <a:rPr lang="fr-CA" sz="2800" dirty="0">
                <a:solidFill>
                  <a:srgbClr val="333F49"/>
                </a:solidFill>
                <a:latin typeface="Arial"/>
                <a:cs typeface="Arial"/>
              </a:rPr>
              <a:t>Prévoit une protection</a:t>
            </a:r>
          </a:p>
          <a:p>
            <a:pPr marL="361950" lvl="1">
              <a:buSzPct val="75000"/>
              <a:tabLst>
                <a:tab pos="361950" algn="l"/>
              </a:tabLst>
            </a:pPr>
            <a:r>
              <a:rPr lang="fr-CA" sz="2800" dirty="0">
                <a:solidFill>
                  <a:srgbClr val="333F49"/>
                </a:solidFill>
                <a:latin typeface="Arial"/>
                <a:cs typeface="Arial"/>
              </a:rPr>
              <a:t>plus </a:t>
            </a:r>
            <a:r>
              <a:rPr lang="fr-CA" sz="2800" dirty="0">
                <a:latin typeface="Arial"/>
                <a:cs typeface="Arial"/>
              </a:rPr>
              <a:t>explicite du </a:t>
            </a:r>
            <a:r>
              <a:rPr lang="fr-CA" sz="2800" dirty="0">
                <a:solidFill>
                  <a:srgbClr val="333F49"/>
                </a:solidFill>
                <a:latin typeface="Arial"/>
                <a:cs typeface="Arial"/>
              </a:rPr>
              <a:t>droit à la </a:t>
            </a:r>
            <a:endParaRPr lang="fr-CA" sz="2800">
              <a:solidFill>
                <a:srgbClr val="333F4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lvl="1">
              <a:buSzPct val="75000"/>
              <a:tabLst>
                <a:tab pos="361950" algn="l"/>
              </a:tabLst>
            </a:pPr>
            <a:r>
              <a:rPr lang="fr-CA" sz="2800" i="1" dirty="0">
                <a:solidFill>
                  <a:srgbClr val="333F49"/>
                </a:solidFill>
                <a:latin typeface="Arial"/>
                <a:cs typeface="Arial"/>
              </a:rPr>
              <a:t>vie privée</a:t>
            </a:r>
            <a:r>
              <a:rPr lang="fr-CA" sz="2800" dirty="0">
                <a:solidFill>
                  <a:srgbClr val="333F49"/>
                </a:solidFill>
                <a:latin typeface="Arial"/>
                <a:cs typeface="Arial"/>
              </a:rPr>
              <a:t>, à la dignité, etc.</a:t>
            </a:r>
          </a:p>
          <a:p>
            <a:pPr marL="342900" indent="-342900">
              <a:buSzPct val="75000"/>
              <a:buFont typeface="Arial"/>
              <a:buChar char="•"/>
            </a:pPr>
            <a:r>
              <a:rPr lang="fr-CA" sz="2800" dirty="0">
                <a:solidFill>
                  <a:srgbClr val="333F49"/>
                </a:solidFill>
                <a:latin typeface="Arial"/>
                <a:cs typeface="Arial"/>
              </a:rPr>
              <a:t>Protège les droits économiques et sociaux (ex. : instruction publique gratuite, conditions de travail justes et raisonnables, etc.).</a:t>
            </a:r>
          </a:p>
        </p:txBody>
      </p:sp>
    </p:spTree>
    <p:extLst>
      <p:ext uri="{BB962C8B-B14F-4D97-AF65-F5344CB8AC3E}">
        <p14:creationId xmlns:p14="http://schemas.microsoft.com/office/powerpoint/2010/main" val="215339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143E5D79-1830-69F7-8647-8B998A0B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786" y="522777"/>
            <a:ext cx="10250054" cy="868220"/>
          </a:xfrm>
        </p:spPr>
        <p:txBody>
          <a:bodyPr/>
          <a:lstStyle/>
          <a:p>
            <a:r>
              <a:rPr lang="fr-CA" b="0" dirty="0">
                <a:solidFill>
                  <a:srgbClr val="F6891F"/>
                </a:solidFill>
                <a:cs typeface="Arial"/>
              </a:rPr>
              <a:t>Des similitudes entre les deux chartes…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C485C9E-10C6-D8FA-B80D-DF26C3C215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604" y="1976120"/>
            <a:ext cx="8903854" cy="411480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fr-CA" dirty="0">
                <a:cs typeface="Arial"/>
              </a:rPr>
              <a:t>Quelques droits protégés par les deux chartes :</a:t>
            </a:r>
            <a:endParaRPr lang="fr-FR" dirty="0">
              <a:cs typeface="Arial"/>
            </a:endParaRPr>
          </a:p>
          <a:p>
            <a:endParaRPr lang="fr-CA" sz="2400" dirty="0">
              <a:ea typeface="+mn-lt"/>
              <a:cs typeface="+mn-lt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fr-CA" sz="2400" dirty="0">
                <a:solidFill>
                  <a:srgbClr val="333F49"/>
                </a:solidFill>
                <a:cs typeface="Arial"/>
              </a:rPr>
              <a:t>Droit à la vie, à la liberté, à la sécurité</a:t>
            </a:r>
            <a:endParaRPr lang="en-US" sz="2400" dirty="0">
              <a:ea typeface="+mn-lt"/>
              <a:cs typeface="+mn-lt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fr-CA" sz="2400" dirty="0">
                <a:solidFill>
                  <a:srgbClr val="333F49"/>
                </a:solidFill>
                <a:cs typeface="Arial"/>
              </a:rPr>
              <a:t>Liberté d’expression</a:t>
            </a:r>
            <a:endParaRPr lang="en-US" sz="2400" dirty="0">
              <a:ea typeface="+mn-lt"/>
              <a:cs typeface="+mn-lt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fr-CA" sz="2400" dirty="0">
                <a:solidFill>
                  <a:srgbClr val="333F49"/>
                </a:solidFill>
                <a:cs typeface="Arial"/>
              </a:rPr>
              <a:t>Liberté de religion</a:t>
            </a:r>
            <a:endParaRPr lang="en-US" sz="2400" dirty="0">
              <a:ea typeface="+mn-lt"/>
              <a:cs typeface="+mn-lt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fr-CA" sz="2400" dirty="0">
                <a:solidFill>
                  <a:srgbClr val="333F49"/>
                </a:solidFill>
                <a:cs typeface="Arial"/>
              </a:rPr>
              <a:t>Droit à un avocat </a:t>
            </a:r>
            <a:endParaRPr lang="en-US" sz="2400" dirty="0">
              <a:ea typeface="+mn-lt"/>
              <a:cs typeface="+mn-lt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fr-CA" sz="2400" dirty="0">
                <a:solidFill>
                  <a:srgbClr val="333F49"/>
                </a:solidFill>
                <a:cs typeface="Arial"/>
              </a:rPr>
              <a:t>Droit d’être jugé dans un délai raisonnable</a:t>
            </a:r>
            <a:endParaRPr lang="en-US" sz="2400" dirty="0">
              <a:ea typeface="+mn-lt"/>
              <a:cs typeface="+mn-lt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fr-CA" sz="2400" dirty="0">
                <a:solidFill>
                  <a:srgbClr val="333F49"/>
                </a:solidFill>
                <a:cs typeface="Arial"/>
              </a:rPr>
              <a:t>Droit contre les fouilles et les saisies abusives</a:t>
            </a:r>
            <a:endParaRPr lang="en-US" sz="2400" dirty="0">
              <a:ea typeface="+mn-lt"/>
              <a:cs typeface="+mn-lt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fr-CA" sz="2400" b="1" dirty="0">
                <a:solidFill>
                  <a:srgbClr val="333F49"/>
                </a:solidFill>
                <a:cs typeface="Arial"/>
              </a:rPr>
              <a:t>Droit à l’égalité et à la non-discrimination</a:t>
            </a:r>
            <a:endParaRPr lang="fr-CA" sz="2400" dirty="0"/>
          </a:p>
          <a:p>
            <a:endParaRPr lang="fr-FR" dirty="0">
              <a:cs typeface="Arial"/>
            </a:endParaRPr>
          </a:p>
        </p:txBody>
      </p:sp>
      <p:pic>
        <p:nvPicPr>
          <p:cNvPr id="2" name="Image 4">
            <a:extLst>
              <a:ext uri="{FF2B5EF4-FFF2-40B4-BE49-F238E27FC236}">
                <a16:creationId xmlns:a16="http://schemas.microsoft.com/office/drawing/2014/main" id="{2BE2C236-6DDB-DDD1-29DE-9E740F1342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2084" y="2162401"/>
            <a:ext cx="3570248" cy="307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62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8C0C6855-1993-4118-7663-02265547F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336" y="545868"/>
            <a:ext cx="8756534" cy="879765"/>
          </a:xfrm>
        </p:spPr>
        <p:txBody>
          <a:bodyPr/>
          <a:lstStyle/>
          <a:p>
            <a:r>
              <a:rPr lang="fr-CA" b="0" dirty="0">
                <a:solidFill>
                  <a:srgbClr val="F6841F"/>
                </a:solidFill>
                <a:cs typeface="Arial"/>
              </a:rPr>
              <a:t>Qui doit respecter les chartes? </a:t>
            </a:r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3F83E5D-21C2-1D75-055F-F6E5998F00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700" y="1548940"/>
            <a:ext cx="10793039" cy="4657435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fr-FR" b="1" dirty="0">
                <a:cs typeface="Arial"/>
              </a:rPr>
              <a:t>Les lois doivent respecter la Charte </a:t>
            </a:r>
          </a:p>
          <a:p>
            <a:endParaRPr lang="fr-FR" sz="2400" b="1" dirty="0">
              <a:solidFill>
                <a:srgbClr val="212121"/>
              </a:solidFill>
              <a:cs typeface="Arial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fr-CA" sz="2000" dirty="0">
                <a:solidFill>
                  <a:srgbClr val="333F49"/>
                </a:solidFill>
                <a:cs typeface="Arial"/>
              </a:rPr>
              <a:t>Toutes les lois adoptées au Canada (incluant les lois adoptées au Québec) doivent respecter la </a:t>
            </a:r>
            <a:r>
              <a:rPr lang="fr-CA" sz="2000" b="1" dirty="0">
                <a:solidFill>
                  <a:srgbClr val="333F49"/>
                </a:solidFill>
                <a:cs typeface="Arial"/>
              </a:rPr>
              <a:t>charte canadienne</a:t>
            </a:r>
            <a:r>
              <a:rPr lang="fr-CA" sz="2000" dirty="0">
                <a:solidFill>
                  <a:srgbClr val="333F49"/>
                </a:solidFill>
                <a:cs typeface="Arial"/>
              </a:rPr>
              <a:t>. </a:t>
            </a:r>
            <a:endParaRPr lang="en-US" sz="2000">
              <a:ea typeface="+mn-lt"/>
              <a:cs typeface="+mn-lt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fr-CA" sz="2000" dirty="0">
                <a:solidFill>
                  <a:srgbClr val="333F49"/>
                </a:solidFill>
                <a:cs typeface="Arial"/>
              </a:rPr>
              <a:t>En revanche, seules les lois québécoises doivent respecter </a:t>
            </a:r>
            <a:r>
              <a:rPr lang="fr-CA" sz="2000" dirty="0">
                <a:cs typeface="Arial"/>
              </a:rPr>
              <a:t>la</a:t>
            </a:r>
            <a:r>
              <a:rPr lang="fr-CA" sz="2000" dirty="0">
                <a:solidFill>
                  <a:srgbClr val="FF0000"/>
                </a:solidFill>
                <a:cs typeface="Arial"/>
              </a:rPr>
              <a:t> </a:t>
            </a:r>
            <a:r>
              <a:rPr lang="fr-CA" sz="2000" b="1" dirty="0">
                <a:solidFill>
                  <a:srgbClr val="333F49"/>
                </a:solidFill>
                <a:cs typeface="Arial"/>
              </a:rPr>
              <a:t>charte québécoise</a:t>
            </a:r>
            <a:r>
              <a:rPr lang="fr-CA" sz="2000" dirty="0">
                <a:solidFill>
                  <a:srgbClr val="333F49"/>
                </a:solidFill>
                <a:cs typeface="Arial"/>
              </a:rPr>
              <a:t>. </a:t>
            </a:r>
            <a:endParaRPr lang="fr-FR" sz="2000" dirty="0">
              <a:solidFill>
                <a:srgbClr val="212121"/>
              </a:solidFill>
              <a:cs typeface="Arial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endParaRPr lang="fr-CA" sz="2400" dirty="0">
              <a:solidFill>
                <a:srgbClr val="333F49"/>
              </a:solidFill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CA" b="1" dirty="0">
                <a:cs typeface="Arial"/>
              </a:rPr>
              <a:t>Mais pas seulement les lois…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CA" sz="2400" b="1" dirty="0">
              <a:solidFill>
                <a:srgbClr val="212121"/>
              </a:solidFill>
              <a:cs typeface="Arial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har char="•"/>
            </a:pPr>
            <a:r>
              <a:rPr lang="fr-CA" sz="2000" dirty="0">
                <a:solidFill>
                  <a:srgbClr val="333F49"/>
                </a:solidFill>
                <a:cs typeface="Arial"/>
              </a:rPr>
              <a:t>Les gouvernements (fédéral et provinciaux) peuvent être poursuivis pour une atteinte à la </a:t>
            </a:r>
            <a:r>
              <a:rPr lang="fr-CA" sz="2000" b="1" dirty="0">
                <a:solidFill>
                  <a:srgbClr val="333F49"/>
                </a:solidFill>
                <a:cs typeface="Arial"/>
              </a:rPr>
              <a:t>charte canadienne</a:t>
            </a:r>
            <a:r>
              <a:rPr lang="fr-CA" sz="2000" dirty="0">
                <a:solidFill>
                  <a:srgbClr val="333F49"/>
                </a:solidFill>
                <a:cs typeface="Arial"/>
              </a:rPr>
              <a:t>. </a:t>
            </a:r>
            <a:endParaRPr lang="en-US" sz="2000">
              <a:ea typeface="+mn-lt"/>
              <a:cs typeface="+mn-lt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har char="•"/>
            </a:pPr>
            <a:r>
              <a:rPr lang="fr-CA" sz="2000" dirty="0">
                <a:solidFill>
                  <a:srgbClr val="333F49"/>
                </a:solidFill>
                <a:cs typeface="Arial"/>
              </a:rPr>
              <a:t>En revanche, le gouvernement du Québec n’est pas le seul à devoir respecter la </a:t>
            </a:r>
            <a:r>
              <a:rPr lang="fr-CA" sz="2000" b="1" dirty="0">
                <a:solidFill>
                  <a:srgbClr val="333F49"/>
                </a:solidFill>
                <a:cs typeface="Arial"/>
              </a:rPr>
              <a:t>charte québécoise </a:t>
            </a:r>
            <a:r>
              <a:rPr lang="fr-CA" sz="2000" dirty="0">
                <a:solidFill>
                  <a:srgbClr val="333F49"/>
                </a:solidFill>
                <a:cs typeface="Arial"/>
              </a:rPr>
              <a:t>: les individus, les entreprises</a:t>
            </a:r>
            <a:r>
              <a:rPr lang="fr-CA" sz="2000" dirty="0">
                <a:cs typeface="Arial"/>
              </a:rPr>
              <a:t>,</a:t>
            </a:r>
            <a:r>
              <a:rPr lang="fr-CA" sz="2000" dirty="0">
                <a:solidFill>
                  <a:srgbClr val="333F49"/>
                </a:solidFill>
                <a:cs typeface="Arial"/>
              </a:rPr>
              <a:t> les écoles privées, etc. </a:t>
            </a:r>
            <a:endParaRPr lang="fr-CA" sz="2000" dirty="0"/>
          </a:p>
        </p:txBody>
      </p:sp>
    </p:spTree>
    <p:extLst>
      <p:ext uri="{BB962C8B-B14F-4D97-AF65-F5344CB8AC3E}">
        <p14:creationId xmlns:p14="http://schemas.microsoft.com/office/powerpoint/2010/main" val="35225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E739EC-CC7F-AA17-51B1-E11602FD6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892" y="514302"/>
            <a:ext cx="6609144" cy="895109"/>
          </a:xfrm>
        </p:spPr>
        <p:txBody>
          <a:bodyPr/>
          <a:lstStyle/>
          <a:p>
            <a:r>
              <a:rPr lang="fr-CA" sz="4400" b="0" dirty="0">
                <a:solidFill>
                  <a:schemeClr val="tx1"/>
                </a:solidFill>
                <a:cs typeface="Arial"/>
              </a:rPr>
              <a:t>La discrimination, c’est…</a:t>
            </a:r>
            <a:r>
              <a:rPr lang="fr-CA" b="0" dirty="0">
                <a:solidFill>
                  <a:schemeClr val="accent6">
                    <a:lumMod val="75000"/>
                  </a:schemeClr>
                </a:solidFill>
                <a:cs typeface="Arial"/>
              </a:rPr>
              <a:t> 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16A3798-58E7-5A5D-51D0-91770E02E25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9728" y="1717297"/>
            <a:ext cx="6753827" cy="4114800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CA" sz="2000" b="1" dirty="0">
                <a:solidFill>
                  <a:srgbClr val="333F49"/>
                </a:solidFill>
                <a:cs typeface="Arial"/>
              </a:rPr>
              <a:t>Le fait de ne pas respecter le droit à l’égalité d’une personne :</a:t>
            </a:r>
            <a:endParaRPr lang="en-US" sz="2000" b="1">
              <a:solidFill>
                <a:srgbClr val="212121"/>
              </a:solidFill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>
              <a:ea typeface="+mn-lt"/>
              <a:cs typeface="+mn-lt"/>
            </a:endParaRP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Char char="•"/>
            </a:pPr>
            <a:r>
              <a:rPr lang="fr-CA" sz="2000" dirty="0">
                <a:solidFill>
                  <a:srgbClr val="333F49"/>
                </a:solidFill>
                <a:cs typeface="Arial"/>
              </a:rPr>
              <a:t>en empêchant cette personne de bénéficier des mêmes droits ou d’un accès aux mêmes services que les autres;</a:t>
            </a:r>
            <a:endParaRPr lang="en-US" sz="2000" dirty="0">
              <a:ea typeface="+mn-lt"/>
              <a:cs typeface="+mn-lt"/>
            </a:endParaRP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Char char="•"/>
            </a:pPr>
            <a:endParaRPr lang="fr-CA" sz="2000" dirty="0">
              <a:ea typeface="+mn-lt"/>
              <a:cs typeface="+mn-lt"/>
            </a:endParaRP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Char char="•"/>
            </a:pPr>
            <a:r>
              <a:rPr lang="fr-CA" sz="2000" dirty="0">
                <a:solidFill>
                  <a:srgbClr val="333F49"/>
                </a:solidFill>
                <a:cs typeface="Arial"/>
              </a:rPr>
              <a:t>sur la base d’une caractéristique personnelle reconnue par les chartes comme un motif interdit de discrimination :</a:t>
            </a:r>
            <a:endParaRPr lang="en-US" sz="2000" dirty="0">
              <a:ea typeface="+mn-lt"/>
              <a:cs typeface="+mn-lt"/>
            </a:endParaRPr>
          </a:p>
          <a:p>
            <a:pPr marL="1257300" lvl="2" indent="-342900">
              <a:lnSpc>
                <a:spcPct val="100000"/>
              </a:lnSpc>
              <a:spcBef>
                <a:spcPts val="0"/>
              </a:spcBef>
              <a:buSzPct val="75000"/>
              <a:buFont typeface="Courier New,monospace"/>
              <a:buChar char="o"/>
            </a:pPr>
            <a:r>
              <a:rPr lang="fr-CA" sz="1800" dirty="0">
                <a:solidFill>
                  <a:srgbClr val="333F49"/>
                </a:solidFill>
                <a:cs typeface="Arial"/>
              </a:rPr>
              <a:t>religion</a:t>
            </a:r>
            <a:endParaRPr lang="en-US" sz="1800">
              <a:ea typeface="+mn-lt"/>
              <a:cs typeface="+mn-lt"/>
            </a:endParaRPr>
          </a:p>
          <a:p>
            <a:pPr marL="1257300" lvl="2" indent="-342900">
              <a:lnSpc>
                <a:spcPct val="100000"/>
              </a:lnSpc>
              <a:spcBef>
                <a:spcPts val="0"/>
              </a:spcBef>
              <a:buSzPct val="75000"/>
              <a:buFont typeface="Courier New,monospace"/>
              <a:buChar char="o"/>
            </a:pPr>
            <a:r>
              <a:rPr lang="fr-CA" sz="1800" dirty="0">
                <a:solidFill>
                  <a:srgbClr val="333F49"/>
                </a:solidFill>
                <a:cs typeface="Arial"/>
              </a:rPr>
              <a:t>handicap</a:t>
            </a:r>
            <a:endParaRPr lang="en-US" sz="1800">
              <a:ea typeface="+mn-lt"/>
              <a:cs typeface="+mn-lt"/>
            </a:endParaRPr>
          </a:p>
          <a:p>
            <a:pPr marL="1257300" lvl="2" indent="-342900">
              <a:lnSpc>
                <a:spcPct val="100000"/>
              </a:lnSpc>
              <a:spcBef>
                <a:spcPts val="0"/>
              </a:spcBef>
              <a:buSzPct val="75000"/>
              <a:buFont typeface="Courier New,monospace"/>
              <a:buChar char="o"/>
            </a:pPr>
            <a:r>
              <a:rPr lang="fr-CA" sz="1800" dirty="0">
                <a:solidFill>
                  <a:srgbClr val="333F49"/>
                </a:solidFill>
                <a:cs typeface="Arial"/>
              </a:rPr>
              <a:t>origine ethnique ou nationale</a:t>
            </a:r>
            <a:endParaRPr lang="en-US" sz="1800">
              <a:ea typeface="+mn-lt"/>
              <a:cs typeface="+mn-lt"/>
            </a:endParaRPr>
          </a:p>
          <a:p>
            <a:pPr marL="1257300" lvl="2" indent="-342900">
              <a:lnSpc>
                <a:spcPct val="100000"/>
              </a:lnSpc>
              <a:spcBef>
                <a:spcPts val="0"/>
              </a:spcBef>
              <a:buSzPct val="75000"/>
              <a:buFont typeface="Courier New,monospace"/>
              <a:buChar char="o"/>
            </a:pPr>
            <a:r>
              <a:rPr lang="fr-CA" sz="1800" dirty="0">
                <a:solidFill>
                  <a:srgbClr val="333F49"/>
                </a:solidFill>
                <a:cs typeface="Arial"/>
              </a:rPr>
              <a:t>etc. </a:t>
            </a:r>
            <a:endParaRPr lang="fr-FR" sz="1800">
              <a:cs typeface="Arial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0C7B8EA-2F31-A2F8-07F9-58E08D8C7490}"/>
              </a:ext>
            </a:extLst>
          </p:cNvPr>
          <p:cNvSpPr txBox="1"/>
          <p:nvPr/>
        </p:nvSpPr>
        <p:spPr>
          <a:xfrm>
            <a:off x="7608425" y="5881868"/>
            <a:ext cx="471072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CA">
                <a:solidFill>
                  <a:srgbClr val="FFFFFF"/>
                </a:solidFill>
              </a:rPr>
              <a:t>Pouvez-vous nommer d’autres motifs de discrimination interdits par les chartes?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047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A7A7AD4B-4B07-2E3A-83CB-8E6FFE79B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52677" y="257605"/>
            <a:ext cx="11732341" cy="877530"/>
          </a:xfrm>
        </p:spPr>
        <p:txBody>
          <a:bodyPr/>
          <a:lstStyle/>
          <a:p>
            <a:pPr algn="ctr"/>
            <a:r>
              <a:rPr lang="fr-CA" b="0" dirty="0">
                <a:solidFill>
                  <a:schemeClr val="accent1"/>
                </a:solidFill>
                <a:cs typeface="Arial"/>
              </a:rPr>
              <a:t>Quelques motifs de discrimination interdits :</a:t>
            </a:r>
            <a:endParaRPr lang="fr-FR" b="0">
              <a:solidFill>
                <a:schemeClr val="accent1"/>
              </a:solidFill>
              <a:ea typeface="+mj-lt"/>
              <a:cs typeface="+mj-lt"/>
            </a:endParaRPr>
          </a:p>
          <a:p>
            <a:endParaRPr lang="fr-FR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33C7633-506B-1DA3-0660-4A3A63E2DC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9377" y="1670165"/>
            <a:ext cx="5486400" cy="4114800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fr-CA" dirty="0">
                <a:solidFill>
                  <a:srgbClr val="333F49"/>
                </a:solidFill>
                <a:cs typeface="Arial"/>
              </a:rPr>
              <a:t>La condition sociale 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endParaRPr lang="fr-CA" dirty="0">
              <a:ea typeface="+mn-lt"/>
              <a:cs typeface="+mn-lt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fr-CA" dirty="0">
                <a:solidFill>
                  <a:srgbClr val="333F49"/>
                </a:solidFill>
                <a:cs typeface="Arial"/>
              </a:rPr>
              <a:t>L’orientation sexuelle</a:t>
            </a:r>
            <a:endParaRPr lang="en-US" dirty="0">
              <a:ea typeface="+mn-lt"/>
              <a:cs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fr-CA" dirty="0">
              <a:ea typeface="+mn-lt"/>
              <a:cs typeface="+mn-lt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fr-CA" dirty="0">
                <a:solidFill>
                  <a:srgbClr val="333F49"/>
                </a:solidFill>
                <a:cs typeface="Arial"/>
              </a:rPr>
              <a:t>Les convictions politiques 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endParaRPr lang="fr-CA" dirty="0">
              <a:ea typeface="+mn-lt"/>
              <a:cs typeface="+mn-lt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fr-CA" dirty="0">
                <a:solidFill>
                  <a:srgbClr val="333F49"/>
                </a:solidFill>
                <a:cs typeface="Arial"/>
              </a:rPr>
              <a:t>La couleur de la peau</a:t>
            </a:r>
            <a:endParaRPr lang="en-US" dirty="0">
              <a:ea typeface="+mn-lt"/>
              <a:cs typeface="+mn-lt"/>
            </a:endParaRP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endParaRPr lang="fr-CA" dirty="0">
              <a:ea typeface="+mn-lt"/>
              <a:cs typeface="+mn-lt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fr-CA" dirty="0">
                <a:solidFill>
                  <a:srgbClr val="333F49"/>
                </a:solidFill>
                <a:cs typeface="Arial"/>
              </a:rPr>
              <a:t>La grossesse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0254FE8-3966-ACB3-964D-A129AE868178}"/>
              </a:ext>
            </a:extLst>
          </p:cNvPr>
          <p:cNvSpPr txBox="1"/>
          <p:nvPr/>
        </p:nvSpPr>
        <p:spPr>
          <a:xfrm>
            <a:off x="5167888" y="1604647"/>
            <a:ext cx="4154367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har char="•"/>
            </a:pPr>
            <a:r>
              <a:rPr lang="fr-CA" sz="2800" dirty="0">
                <a:solidFill>
                  <a:srgbClr val="333F49"/>
                </a:solidFill>
                <a:cs typeface="Arial"/>
              </a:rPr>
              <a:t>  Le sexe</a:t>
            </a:r>
            <a:r>
              <a:rPr lang="en-US" sz="2800" dirty="0">
                <a:cs typeface="Arial"/>
              </a:rPr>
              <a:t>​</a:t>
            </a:r>
          </a:p>
          <a:p>
            <a:endParaRPr lang="fr-CA" sz="2800" dirty="0">
              <a:cs typeface="Arial"/>
            </a:endParaRPr>
          </a:p>
          <a:p>
            <a:pPr>
              <a:buChar char="•"/>
            </a:pPr>
            <a:r>
              <a:rPr lang="fr-CA" sz="2800" dirty="0">
                <a:solidFill>
                  <a:srgbClr val="333F49"/>
                </a:solidFill>
                <a:cs typeface="Arial"/>
              </a:rPr>
              <a:t>  L’état civil</a:t>
            </a:r>
            <a:r>
              <a:rPr lang="en-US" sz="2800" dirty="0">
                <a:cs typeface="Arial"/>
              </a:rPr>
              <a:t>​</a:t>
            </a:r>
          </a:p>
          <a:p>
            <a:endParaRPr lang="fr-CA" sz="2800" dirty="0">
              <a:cs typeface="Arial"/>
            </a:endParaRPr>
          </a:p>
          <a:p>
            <a:pPr>
              <a:buChar char="•"/>
            </a:pPr>
            <a:r>
              <a:rPr lang="fr-CA" sz="2800" dirty="0">
                <a:solidFill>
                  <a:srgbClr val="333F49"/>
                </a:solidFill>
                <a:cs typeface="Arial"/>
              </a:rPr>
              <a:t>  Le handicap </a:t>
            </a:r>
            <a:r>
              <a:rPr lang="en-US" sz="2800" dirty="0">
                <a:cs typeface="Arial"/>
              </a:rPr>
              <a:t>​</a:t>
            </a:r>
          </a:p>
          <a:p>
            <a:endParaRPr lang="fr-CA" sz="2800" dirty="0">
              <a:cs typeface="Arial"/>
            </a:endParaRPr>
          </a:p>
          <a:p>
            <a:pPr>
              <a:buChar char="•"/>
            </a:pPr>
            <a:r>
              <a:rPr lang="fr-CA" sz="2800" dirty="0">
                <a:solidFill>
                  <a:srgbClr val="333F49"/>
                </a:solidFill>
                <a:cs typeface="Arial"/>
              </a:rPr>
              <a:t>  La religion</a:t>
            </a:r>
            <a:r>
              <a:rPr lang="en-US" sz="2800" dirty="0">
                <a:cs typeface="Arial"/>
              </a:rPr>
              <a:t>​</a:t>
            </a:r>
          </a:p>
          <a:p>
            <a:endParaRPr lang="fr-CA" sz="2800" dirty="0">
              <a:cs typeface="Arial"/>
            </a:endParaRPr>
          </a:p>
          <a:p>
            <a:pPr>
              <a:buChar char="•"/>
            </a:pPr>
            <a:r>
              <a:rPr lang="fr-CA" sz="2800" dirty="0">
                <a:solidFill>
                  <a:srgbClr val="333F49"/>
                </a:solidFill>
                <a:cs typeface="Arial"/>
              </a:rPr>
              <a:t>  La langue</a:t>
            </a:r>
          </a:p>
        </p:txBody>
      </p:sp>
      <p:pic>
        <p:nvPicPr>
          <p:cNvPr id="2" name="Image 4">
            <a:extLst>
              <a:ext uri="{FF2B5EF4-FFF2-40B4-BE49-F238E27FC236}">
                <a16:creationId xmlns:a16="http://schemas.microsoft.com/office/drawing/2014/main" id="{8B43BBD4-5C94-8B58-F201-82AD151198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6646" y="1135663"/>
            <a:ext cx="3477321" cy="2501737"/>
          </a:xfrm>
          <a:prstGeom prst="rect">
            <a:avLst/>
          </a:prstGeom>
        </p:spPr>
      </p:pic>
      <p:pic>
        <p:nvPicPr>
          <p:cNvPr id="5" name="Image 6">
            <a:extLst>
              <a:ext uri="{FF2B5EF4-FFF2-40B4-BE49-F238E27FC236}">
                <a16:creationId xmlns:a16="http://schemas.microsoft.com/office/drawing/2014/main" id="{0BE5995B-45DF-DB7C-FA08-0DDF1BFF29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7546" y="4078858"/>
            <a:ext cx="3793272" cy="257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63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éducaloi - Atelier 2021">
  <a:themeElements>
    <a:clrScheme name="éducaloi">
      <a:dk1>
        <a:srgbClr val="212121"/>
      </a:dk1>
      <a:lt1>
        <a:srgbClr val="FFFFFF"/>
      </a:lt1>
      <a:dk2>
        <a:srgbClr val="000000"/>
      </a:dk2>
      <a:lt2>
        <a:srgbClr val="EAEAEA"/>
      </a:lt2>
      <a:accent1>
        <a:srgbClr val="F6891F"/>
      </a:accent1>
      <a:accent2>
        <a:srgbClr val="333F48"/>
      </a:accent2>
      <a:accent3>
        <a:srgbClr val="C1C6C8"/>
      </a:accent3>
      <a:accent4>
        <a:srgbClr val="919191"/>
      </a:accent4>
      <a:accent5>
        <a:srgbClr val="C0C0C0"/>
      </a:accent5>
      <a:accent6>
        <a:srgbClr val="EAEAEA"/>
      </a:accent6>
      <a:hlink>
        <a:srgbClr val="212121"/>
      </a:hlink>
      <a:folHlink>
        <a:srgbClr val="79797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Modèle PPT Monde scolaire" ma:contentTypeID="0x0101004C945204A754204495478BFC577B170601006316C6FFED623F458193BF6E4E739AC0" ma:contentTypeVersion="3" ma:contentTypeDescription="" ma:contentTypeScope="" ma:versionID="59e27471ce981457489dda6432620df5">
  <xsd:schema xmlns:xsd="http://www.w3.org/2001/XMLSchema" xmlns:xs="http://www.w3.org/2001/XMLSchema" xmlns:p="http://schemas.microsoft.com/office/2006/metadata/properties" xmlns:ns2="8ee12ee5-159c-4bfa-a4d1-c6eb204610cd" xmlns:ns3="0b1dad71-e2b4-4bb3-a4a5-5785788cbbb7" targetNamespace="http://schemas.microsoft.com/office/2006/metadata/properties" ma:root="true" ma:fieldsID="803989e91526e5b01220f1269a819e1b" ns2:_="" ns3:_="">
    <xsd:import namespace="8ee12ee5-159c-4bfa-a4d1-c6eb204610cd"/>
    <xsd:import namespace="0b1dad71-e2b4-4bb3-a4a5-5785788cbbb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e12ee5-159c-4bfa-a4d1-c6eb204610c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9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2" nillable="true" ma:displayName="Taxonomy Catch All Column" ma:hidden="true" ma:list="{3dafb937-854e-411a-a98d-3f548e7b41d5}" ma:internalName="TaxCatchAll" ma:showField="CatchAllData" ma:web="8ee12ee5-159c-4bfa-a4d1-c6eb204610c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1dad71-e2b4-4bb3-a4a5-5785788cbbb7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1" nillable="true" ma:displayName="Image Tags_0" ma:hidden="true" ma:internalName="lcf76f155ced4ddcb4097134ff3c332f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8ee12ee5-159c-4bfa-a4d1-c6eb204610cd">EDUC-718269152-2040979</_dlc_DocId>
    <_dlc_DocIdUrl xmlns="8ee12ee5-159c-4bfa-a4d1-c6eb204610cd">
      <Url>https://educaloi.sharepoint.com/ms/_layouts/15/DocIdRedir.aspx?ID=EDUC-718269152-2040979</Url>
      <Description>EDUC-718269152-2040979</Description>
    </_dlc_DocIdUrl>
    <lcf76f155ced4ddcb4097134ff3c332f xmlns="0b1dad71-e2b4-4bb3-a4a5-5785788cbbb7" xsi:nil="true"/>
    <TaxCatchAll xmlns="8ee12ee5-159c-4bfa-a4d1-c6eb204610cd" xsi:nil="true"/>
  </documentManagement>
</p:properties>
</file>

<file path=customXml/itemProps1.xml><?xml version="1.0" encoding="utf-8"?>
<ds:datastoreItem xmlns:ds="http://schemas.openxmlformats.org/officeDocument/2006/customXml" ds:itemID="{192376A1-4D4A-4668-AD77-09FBE1D2F905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A5E9CEB3-F1C6-4A60-881A-E346AA1568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e12ee5-159c-4bfa-a4d1-c6eb204610cd"/>
    <ds:schemaRef ds:uri="0b1dad71-e2b4-4bb3-a4a5-5785788cbb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7DB8ED9-BD7A-4829-916A-CD4153AAA2B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937B8FB-EB27-400B-9495-8EF1A31EAD1C}">
  <ds:schemaRefs>
    <ds:schemaRef ds:uri="http://schemas.microsoft.com/office/2006/metadata/properties"/>
    <ds:schemaRef ds:uri="0b1dad71-e2b4-4bb3-a4a5-5785788cbbb7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8ee12ee5-159c-4bfa-a4d1-c6eb204610cd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1033</TotalTime>
  <Words>960</Words>
  <Application>Microsoft Office PowerPoint</Application>
  <PresentationFormat>Grand écran</PresentationFormat>
  <Paragraphs>140</Paragraphs>
  <Slides>13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0" baseType="lpstr">
      <vt:lpstr>Arial</vt:lpstr>
      <vt:lpstr>Arial,Sans-Serif</vt:lpstr>
      <vt:lpstr>Calibri</vt:lpstr>
      <vt:lpstr>Courier New,monospace</vt:lpstr>
      <vt:lpstr>Helvetica Light</vt:lpstr>
      <vt:lpstr>Police système</vt:lpstr>
      <vt:lpstr>éducaloi - Atelier 2021</vt:lpstr>
      <vt:lpstr>Discrimination à l'école?</vt:lpstr>
      <vt:lpstr>Discrimination à l'école?</vt:lpstr>
      <vt:lpstr>Les Chartes :</vt:lpstr>
      <vt:lpstr>C’est quoi, une charte?</vt:lpstr>
      <vt:lpstr>Quelques différences entre les deux chartes…</vt:lpstr>
      <vt:lpstr>Des similitudes entre les deux chartes…</vt:lpstr>
      <vt:lpstr>Qui doit respecter les chartes? </vt:lpstr>
      <vt:lpstr>La discrimination, c’est… </vt:lpstr>
      <vt:lpstr>Quelques motifs de discrimination interdits : </vt:lpstr>
      <vt:lpstr>La discrimination directe</vt:lpstr>
      <vt:lpstr>La discrimination indirecte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Sophie Le Bigot</dc:creator>
  <cp:lastModifiedBy>Kim Bélanger-Baillargeon</cp:lastModifiedBy>
  <cp:revision>369</cp:revision>
  <dcterms:created xsi:type="dcterms:W3CDTF">2021-02-22T16:21:34Z</dcterms:created>
  <dcterms:modified xsi:type="dcterms:W3CDTF">2022-08-02T20:22:22Z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0x0101004C945204A754204495478BFC577B170601006316C6FFED623F458193BF6E4E739AC0</vt:lpwstr>
  </property>
  <property fmtid="{D5CDD505-2E9C-101B-9397-08002B2CF9AE}" pid="3" name="_dlc_DocIdItemGuid">
    <vt:lpwstr>41e4b1df-65bb-47e1-8dec-4f9d9eb2c357</vt:lpwstr>
  </property>
  <property fmtid="{D5CDD505-2E9C-101B-9397-08002B2CF9AE}" pid="4" name="MediaServiceImageTags">
    <vt:lpwstr/>
  </property>
</Properties>
</file>